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60" r:id="rId4"/>
    <p:sldId id="259" r:id="rId5"/>
    <p:sldId id="267" r:id="rId6"/>
    <p:sldId id="263" r:id="rId7"/>
    <p:sldId id="264" r:id="rId8"/>
    <p:sldId id="266" r:id="rId9"/>
    <p:sldId id="261" r:id="rId10"/>
    <p:sldId id="258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Abdalla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2" y="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CF9-07E2-4D2B-86AB-288B8BE52561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6CEF-8EE0-40FB-AED8-F2B503473760}" type="slidenum">
              <a:rPr lang="da-DK" smtClean="0"/>
              <a:t>‹Nº›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29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Deakin, Mark; 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"From Intelligent to Smart Cities"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6CEF-8EE0-40FB-AED8-F2B50347376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54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FC39-D6E2-41AC-B93D-13A2BED8ABF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A7C7-978C-4B43-A608-DE0E70BC5BF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6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85918" y="1643056"/>
            <a:ext cx="68339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 Black" pitchFamily="34" charset="0"/>
              </a:rPr>
              <a:t>IV INTERNATIONAL YOUTH SCIENTIFIC CONGRESS</a:t>
            </a:r>
          </a:p>
          <a:p>
            <a:endParaRPr lang="es-ES" dirty="0">
              <a:latin typeface="Arial Black" pitchFamily="34" charset="0"/>
            </a:endParaRPr>
          </a:p>
          <a:p>
            <a:endParaRPr lang="es-ES" dirty="0">
              <a:latin typeface="Arial Black" pitchFamily="34" charset="0"/>
            </a:endParaRPr>
          </a:p>
          <a:p>
            <a:pPr algn="r"/>
            <a:r>
              <a:rPr lang="es-ES" dirty="0">
                <a:latin typeface="Arial Black" pitchFamily="34" charset="0"/>
              </a:rPr>
              <a:t>NANOSCIENCE AND NANOTECHNOLOGY</a:t>
            </a:r>
          </a:p>
          <a:p>
            <a:pPr algn="r"/>
            <a:endParaRPr lang="es-ES" dirty="0">
              <a:latin typeface="Arial Black" pitchFamily="34" charset="0"/>
            </a:endParaRPr>
          </a:p>
          <a:p>
            <a:pPr algn="r"/>
            <a:r>
              <a:rPr lang="en-US" dirty="0">
                <a:latin typeface="Arial Black" pitchFamily="34" charset="0"/>
              </a:rPr>
              <a:t>Nanotechnology for Urban Revolution: Smart Cities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1026" name="Picture 2" descr="C:\Users\Jose Alberto\Documents\INVESTIGA ED 7\LOGOS\CS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2276" y="3571882"/>
            <a:ext cx="1357322" cy="582503"/>
          </a:xfrm>
          <a:prstGeom prst="rect">
            <a:avLst/>
          </a:prstGeom>
          <a:noFill/>
        </p:spPr>
      </p:pic>
      <p:pic>
        <p:nvPicPr>
          <p:cNvPr id="1027" name="Picture 3" descr="C:\Users\Jose Alberto\Documents\INVESTIGA ED 7\LOGOS\SANTAND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6607" y="3577381"/>
            <a:ext cx="1500881" cy="571504"/>
          </a:xfrm>
          <a:prstGeom prst="rect">
            <a:avLst/>
          </a:prstGeom>
          <a:noFill/>
        </p:spPr>
      </p:pic>
      <p:pic>
        <p:nvPicPr>
          <p:cNvPr id="1028" name="Picture 4" descr="C:\Users\Jose Alberto\Documents\INVESTIGA ED 7\LOGOS\CIEMA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464063"/>
            <a:ext cx="766763" cy="358775"/>
          </a:xfrm>
          <a:prstGeom prst="rect">
            <a:avLst/>
          </a:prstGeom>
          <a:noFill/>
        </p:spPr>
      </p:pic>
      <p:pic>
        <p:nvPicPr>
          <p:cNvPr id="1029" name="Picture 5" descr="C:\Users\Jose Alberto\Documents\INVESTIGA ED 7\LOGOS\INI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8851" y="4460094"/>
            <a:ext cx="1093788" cy="366713"/>
          </a:xfrm>
          <a:prstGeom prst="rect">
            <a:avLst/>
          </a:prstGeom>
          <a:noFill/>
        </p:spPr>
      </p:pic>
      <p:pic>
        <p:nvPicPr>
          <p:cNvPr id="1030" name="Picture 6" descr="C:\Users\Jose Alberto\Documents\INVESTIGA ED 7\LOGOS\IN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3419" y="4424375"/>
            <a:ext cx="436562" cy="438150"/>
          </a:xfrm>
          <a:prstGeom prst="rect">
            <a:avLst/>
          </a:prstGeom>
          <a:noFill/>
        </p:spPr>
      </p:pic>
      <p:pic>
        <p:nvPicPr>
          <p:cNvPr id="1031" name="Picture 7" descr="C:\Users\Jose Alberto\Documents\INVESTIGA ED 7\LOGOS\ISCII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6271" y="4357700"/>
            <a:ext cx="431800" cy="571500"/>
          </a:xfrm>
          <a:prstGeom prst="rect">
            <a:avLst/>
          </a:prstGeom>
          <a:noFill/>
        </p:spPr>
      </p:pic>
      <p:pic>
        <p:nvPicPr>
          <p:cNvPr id="1032" name="Picture 8" descr="C:\Users\Jose Alberto\Documents\INVESTIGA ED 7\LOGOS\Endesa_Logo_Primary_RG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3699820"/>
            <a:ext cx="1552256" cy="326627"/>
          </a:xfrm>
          <a:prstGeom prst="rect">
            <a:avLst/>
          </a:prstGeom>
          <a:noFill/>
        </p:spPr>
      </p:pic>
      <p:pic>
        <p:nvPicPr>
          <p:cNvPr id="1033" name="Picture 9" descr="C:\Users\Jose Alberto\Documents\INVESTIGA ED 7\LOGOS\upcomilla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4436228"/>
            <a:ext cx="2160565" cy="41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City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2"/>
          </a:xfrm>
        </p:spPr>
        <p:txBody>
          <a:bodyPr>
            <a:normAutofit/>
          </a:bodyPr>
          <a:lstStyle/>
          <a:p>
            <a:r>
              <a:rPr lang="da-DK" dirty="0" smtClean="0"/>
              <a:t>Non-universal </a:t>
            </a:r>
            <a:r>
              <a:rPr lang="da-DK" dirty="0"/>
              <a:t>definition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dirty="0"/>
              <a:t>Smart City examples</a:t>
            </a:r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2054" name="Picture 6" descr="Billedresultat for smart 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355976" y="1943978"/>
            <a:ext cx="4572000" cy="30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ledresultat for smart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18" y="208140"/>
            <a:ext cx="3412709" cy="21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ledresultat for smart ener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84" y="2622922"/>
            <a:ext cx="2322083" cy="23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ret bille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3" y="2980969"/>
            <a:ext cx="2735361" cy="18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lledresultat for smart build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46" y="194808"/>
            <a:ext cx="2880933" cy="22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4560971" y="2321470"/>
            <a:ext cx="284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 err="1"/>
              <a:t>Transportation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5401207" y="3312867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/>
              <a:t>Energy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901646" y="2331644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/>
              <a:t>Construction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932254" y="3952419"/>
            <a:ext cx="262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/>
              <a:t>Internet of Things (</a:t>
            </a:r>
            <a:r>
              <a:rPr lang="da-DK" dirty="0" err="1"/>
              <a:t>IoT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58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/>
          <p:nvPr/>
        </p:nvSpPr>
        <p:spPr>
          <a:xfrm>
            <a:off x="2348306" y="1004179"/>
            <a:ext cx="4840068" cy="3560295"/>
          </a:xfrm>
          <a:custGeom>
            <a:avLst/>
            <a:gdLst>
              <a:gd name="connsiteX0" fmla="*/ 2913017 w 6126646"/>
              <a:gd name="connsiteY0" fmla="*/ 0 h 4506686"/>
              <a:gd name="connsiteX1" fmla="*/ 2913017 w 6126646"/>
              <a:gd name="connsiteY1" fmla="*/ 0 h 4506686"/>
              <a:gd name="connsiteX2" fmla="*/ 2782388 w 6126646"/>
              <a:gd name="connsiteY2" fmla="*/ 130629 h 4506686"/>
              <a:gd name="connsiteX3" fmla="*/ 2704011 w 6126646"/>
              <a:gd name="connsiteY3" fmla="*/ 182880 h 4506686"/>
              <a:gd name="connsiteX4" fmla="*/ 2664823 w 6126646"/>
              <a:gd name="connsiteY4" fmla="*/ 209006 h 4506686"/>
              <a:gd name="connsiteX5" fmla="*/ 2599508 w 6126646"/>
              <a:gd name="connsiteY5" fmla="*/ 274320 h 4506686"/>
              <a:gd name="connsiteX6" fmla="*/ 2534194 w 6126646"/>
              <a:gd name="connsiteY6" fmla="*/ 352697 h 4506686"/>
              <a:gd name="connsiteX7" fmla="*/ 2495006 w 6126646"/>
              <a:gd name="connsiteY7" fmla="*/ 391886 h 4506686"/>
              <a:gd name="connsiteX8" fmla="*/ 2442754 w 6126646"/>
              <a:gd name="connsiteY8" fmla="*/ 470263 h 4506686"/>
              <a:gd name="connsiteX9" fmla="*/ 2416628 w 6126646"/>
              <a:gd name="connsiteY9" fmla="*/ 509452 h 4506686"/>
              <a:gd name="connsiteX10" fmla="*/ 2377440 w 6126646"/>
              <a:gd name="connsiteY10" fmla="*/ 535577 h 4506686"/>
              <a:gd name="connsiteX11" fmla="*/ 2325188 w 6126646"/>
              <a:gd name="connsiteY11" fmla="*/ 600892 h 4506686"/>
              <a:gd name="connsiteX12" fmla="*/ 2246811 w 6126646"/>
              <a:gd name="connsiteY12" fmla="*/ 679269 h 4506686"/>
              <a:gd name="connsiteX13" fmla="*/ 2207623 w 6126646"/>
              <a:gd name="connsiteY13" fmla="*/ 718457 h 4506686"/>
              <a:gd name="connsiteX14" fmla="*/ 2168434 w 6126646"/>
              <a:gd name="connsiteY14" fmla="*/ 757646 h 4506686"/>
              <a:gd name="connsiteX15" fmla="*/ 2142308 w 6126646"/>
              <a:gd name="connsiteY15" fmla="*/ 796835 h 4506686"/>
              <a:gd name="connsiteX16" fmla="*/ 2063931 w 6126646"/>
              <a:gd name="connsiteY16" fmla="*/ 875212 h 4506686"/>
              <a:gd name="connsiteX17" fmla="*/ 2050868 w 6126646"/>
              <a:gd name="connsiteY17" fmla="*/ 914400 h 4506686"/>
              <a:gd name="connsiteX18" fmla="*/ 1920240 w 6126646"/>
              <a:gd name="connsiteY18" fmla="*/ 1071155 h 4506686"/>
              <a:gd name="connsiteX19" fmla="*/ 1867988 w 6126646"/>
              <a:gd name="connsiteY19" fmla="*/ 1123406 h 4506686"/>
              <a:gd name="connsiteX20" fmla="*/ 1828800 w 6126646"/>
              <a:gd name="connsiteY20" fmla="*/ 1162595 h 4506686"/>
              <a:gd name="connsiteX21" fmla="*/ 1789611 w 6126646"/>
              <a:gd name="connsiteY21" fmla="*/ 1175657 h 4506686"/>
              <a:gd name="connsiteX22" fmla="*/ 1711234 w 6126646"/>
              <a:gd name="connsiteY22" fmla="*/ 1240972 h 4506686"/>
              <a:gd name="connsiteX23" fmla="*/ 1593668 w 6126646"/>
              <a:gd name="connsiteY23" fmla="*/ 1306286 h 4506686"/>
              <a:gd name="connsiteX24" fmla="*/ 1554480 w 6126646"/>
              <a:gd name="connsiteY24" fmla="*/ 1332412 h 4506686"/>
              <a:gd name="connsiteX25" fmla="*/ 1515291 w 6126646"/>
              <a:gd name="connsiteY25" fmla="*/ 1345475 h 4506686"/>
              <a:gd name="connsiteX26" fmla="*/ 1397726 w 6126646"/>
              <a:gd name="connsiteY26" fmla="*/ 1423852 h 4506686"/>
              <a:gd name="connsiteX27" fmla="*/ 1319348 w 6126646"/>
              <a:gd name="connsiteY27" fmla="*/ 1476103 h 4506686"/>
              <a:gd name="connsiteX28" fmla="*/ 1280160 w 6126646"/>
              <a:gd name="connsiteY28" fmla="*/ 1515292 h 4506686"/>
              <a:gd name="connsiteX29" fmla="*/ 1254034 w 6126646"/>
              <a:gd name="connsiteY29" fmla="*/ 1554480 h 4506686"/>
              <a:gd name="connsiteX30" fmla="*/ 1188720 w 6126646"/>
              <a:gd name="connsiteY30" fmla="*/ 1672046 h 4506686"/>
              <a:gd name="connsiteX31" fmla="*/ 1162594 w 6126646"/>
              <a:gd name="connsiteY31" fmla="*/ 1711235 h 4506686"/>
              <a:gd name="connsiteX32" fmla="*/ 1136468 w 6126646"/>
              <a:gd name="connsiteY32" fmla="*/ 1750423 h 4506686"/>
              <a:gd name="connsiteX33" fmla="*/ 1071154 w 6126646"/>
              <a:gd name="connsiteY33" fmla="*/ 1867989 h 4506686"/>
              <a:gd name="connsiteX34" fmla="*/ 1045028 w 6126646"/>
              <a:gd name="connsiteY34" fmla="*/ 1907177 h 4506686"/>
              <a:gd name="connsiteX35" fmla="*/ 966651 w 6126646"/>
              <a:gd name="connsiteY35" fmla="*/ 1985555 h 4506686"/>
              <a:gd name="connsiteX36" fmla="*/ 914400 w 6126646"/>
              <a:gd name="connsiteY36" fmla="*/ 2063932 h 4506686"/>
              <a:gd name="connsiteX37" fmla="*/ 796834 w 6126646"/>
              <a:gd name="connsiteY37" fmla="*/ 2181497 h 4506686"/>
              <a:gd name="connsiteX38" fmla="*/ 757646 w 6126646"/>
              <a:gd name="connsiteY38" fmla="*/ 2220686 h 4506686"/>
              <a:gd name="connsiteX39" fmla="*/ 718457 w 6126646"/>
              <a:gd name="connsiteY39" fmla="*/ 2259875 h 4506686"/>
              <a:gd name="connsiteX40" fmla="*/ 692331 w 6126646"/>
              <a:gd name="connsiteY40" fmla="*/ 2299063 h 4506686"/>
              <a:gd name="connsiteX41" fmla="*/ 679268 w 6126646"/>
              <a:gd name="connsiteY41" fmla="*/ 2338252 h 4506686"/>
              <a:gd name="connsiteX42" fmla="*/ 600891 w 6126646"/>
              <a:gd name="connsiteY42" fmla="*/ 2403566 h 4506686"/>
              <a:gd name="connsiteX43" fmla="*/ 561703 w 6126646"/>
              <a:gd name="connsiteY43" fmla="*/ 2442755 h 4506686"/>
              <a:gd name="connsiteX44" fmla="*/ 548640 w 6126646"/>
              <a:gd name="connsiteY44" fmla="*/ 2481943 h 4506686"/>
              <a:gd name="connsiteX45" fmla="*/ 496388 w 6126646"/>
              <a:gd name="connsiteY45" fmla="*/ 2560320 h 4506686"/>
              <a:gd name="connsiteX46" fmla="*/ 378823 w 6126646"/>
              <a:gd name="connsiteY46" fmla="*/ 2704012 h 4506686"/>
              <a:gd name="connsiteX47" fmla="*/ 300446 w 6126646"/>
              <a:gd name="connsiteY47" fmla="*/ 2782389 h 4506686"/>
              <a:gd name="connsiteX48" fmla="*/ 222068 w 6126646"/>
              <a:gd name="connsiteY48" fmla="*/ 2847703 h 4506686"/>
              <a:gd name="connsiteX49" fmla="*/ 182880 w 6126646"/>
              <a:gd name="connsiteY49" fmla="*/ 2860766 h 4506686"/>
              <a:gd name="connsiteX50" fmla="*/ 117566 w 6126646"/>
              <a:gd name="connsiteY50" fmla="*/ 2939143 h 4506686"/>
              <a:gd name="connsiteX51" fmla="*/ 65314 w 6126646"/>
              <a:gd name="connsiteY51" fmla="*/ 3017520 h 4506686"/>
              <a:gd name="connsiteX52" fmla="*/ 39188 w 6126646"/>
              <a:gd name="connsiteY52" fmla="*/ 3056709 h 4506686"/>
              <a:gd name="connsiteX53" fmla="*/ 0 w 6126646"/>
              <a:gd name="connsiteY53" fmla="*/ 3082835 h 4506686"/>
              <a:gd name="connsiteX54" fmla="*/ 13063 w 6126646"/>
              <a:gd name="connsiteY54" fmla="*/ 3213463 h 4506686"/>
              <a:gd name="connsiteX55" fmla="*/ 169817 w 6126646"/>
              <a:gd name="connsiteY55" fmla="*/ 3409406 h 4506686"/>
              <a:gd name="connsiteX56" fmla="*/ 209006 w 6126646"/>
              <a:gd name="connsiteY56" fmla="*/ 3448595 h 4506686"/>
              <a:gd name="connsiteX57" fmla="*/ 248194 w 6126646"/>
              <a:gd name="connsiteY57" fmla="*/ 3487783 h 4506686"/>
              <a:gd name="connsiteX58" fmla="*/ 339634 w 6126646"/>
              <a:gd name="connsiteY58" fmla="*/ 3540035 h 4506686"/>
              <a:gd name="connsiteX59" fmla="*/ 418011 w 6126646"/>
              <a:gd name="connsiteY59" fmla="*/ 3566160 h 4506686"/>
              <a:gd name="connsiteX60" fmla="*/ 496388 w 6126646"/>
              <a:gd name="connsiteY60" fmla="*/ 3592286 h 4506686"/>
              <a:gd name="connsiteX61" fmla="*/ 613954 w 6126646"/>
              <a:gd name="connsiteY61" fmla="*/ 3631475 h 4506686"/>
              <a:gd name="connsiteX62" fmla="*/ 653143 w 6126646"/>
              <a:gd name="connsiteY62" fmla="*/ 3644537 h 4506686"/>
              <a:gd name="connsiteX63" fmla="*/ 692331 w 6126646"/>
              <a:gd name="connsiteY63" fmla="*/ 3657600 h 4506686"/>
              <a:gd name="connsiteX64" fmla="*/ 1058091 w 6126646"/>
              <a:gd name="connsiteY64" fmla="*/ 3670663 h 4506686"/>
              <a:gd name="connsiteX65" fmla="*/ 1410788 w 6126646"/>
              <a:gd name="connsiteY65" fmla="*/ 3722915 h 4506686"/>
              <a:gd name="connsiteX66" fmla="*/ 1489166 w 6126646"/>
              <a:gd name="connsiteY66" fmla="*/ 3749040 h 4506686"/>
              <a:gd name="connsiteX67" fmla="*/ 1658983 w 6126646"/>
              <a:gd name="connsiteY67" fmla="*/ 3788229 h 4506686"/>
              <a:gd name="connsiteX68" fmla="*/ 1776548 w 6126646"/>
              <a:gd name="connsiteY68" fmla="*/ 3827417 h 4506686"/>
              <a:gd name="connsiteX69" fmla="*/ 1854926 w 6126646"/>
              <a:gd name="connsiteY69" fmla="*/ 3853543 h 4506686"/>
              <a:gd name="connsiteX70" fmla="*/ 1894114 w 6126646"/>
              <a:gd name="connsiteY70" fmla="*/ 3866606 h 4506686"/>
              <a:gd name="connsiteX71" fmla="*/ 1985554 w 6126646"/>
              <a:gd name="connsiteY71" fmla="*/ 3918857 h 4506686"/>
              <a:gd name="connsiteX72" fmla="*/ 2024743 w 6126646"/>
              <a:gd name="connsiteY72" fmla="*/ 3958046 h 4506686"/>
              <a:gd name="connsiteX73" fmla="*/ 2076994 w 6126646"/>
              <a:gd name="connsiteY73" fmla="*/ 3984172 h 4506686"/>
              <a:gd name="connsiteX74" fmla="*/ 2220686 w 6126646"/>
              <a:gd name="connsiteY74" fmla="*/ 4036423 h 4506686"/>
              <a:gd name="connsiteX75" fmla="*/ 2299063 w 6126646"/>
              <a:gd name="connsiteY75" fmla="*/ 4062549 h 4506686"/>
              <a:gd name="connsiteX76" fmla="*/ 2338251 w 6126646"/>
              <a:gd name="connsiteY76" fmla="*/ 4075612 h 4506686"/>
              <a:gd name="connsiteX77" fmla="*/ 2390503 w 6126646"/>
              <a:gd name="connsiteY77" fmla="*/ 4101737 h 4506686"/>
              <a:gd name="connsiteX78" fmla="*/ 2429691 w 6126646"/>
              <a:gd name="connsiteY78" fmla="*/ 4114800 h 4506686"/>
              <a:gd name="connsiteX79" fmla="*/ 2534194 w 6126646"/>
              <a:gd name="connsiteY79" fmla="*/ 4167052 h 4506686"/>
              <a:gd name="connsiteX80" fmla="*/ 2612571 w 6126646"/>
              <a:gd name="connsiteY80" fmla="*/ 4193177 h 4506686"/>
              <a:gd name="connsiteX81" fmla="*/ 2664823 w 6126646"/>
              <a:gd name="connsiteY81" fmla="*/ 4219303 h 4506686"/>
              <a:gd name="connsiteX82" fmla="*/ 2743200 w 6126646"/>
              <a:gd name="connsiteY82" fmla="*/ 4245429 h 4506686"/>
              <a:gd name="connsiteX83" fmla="*/ 2782388 w 6126646"/>
              <a:gd name="connsiteY83" fmla="*/ 4271555 h 4506686"/>
              <a:gd name="connsiteX84" fmla="*/ 2834640 w 6126646"/>
              <a:gd name="connsiteY84" fmla="*/ 4284617 h 4506686"/>
              <a:gd name="connsiteX85" fmla="*/ 2952206 w 6126646"/>
              <a:gd name="connsiteY85" fmla="*/ 4310743 h 4506686"/>
              <a:gd name="connsiteX86" fmla="*/ 3069771 w 6126646"/>
              <a:gd name="connsiteY86" fmla="*/ 4362995 h 4506686"/>
              <a:gd name="connsiteX87" fmla="*/ 3108960 w 6126646"/>
              <a:gd name="connsiteY87" fmla="*/ 4376057 h 4506686"/>
              <a:gd name="connsiteX88" fmla="*/ 3226526 w 6126646"/>
              <a:gd name="connsiteY88" fmla="*/ 4467497 h 4506686"/>
              <a:gd name="connsiteX89" fmla="*/ 3304903 w 6126646"/>
              <a:gd name="connsiteY89" fmla="*/ 4493623 h 4506686"/>
              <a:gd name="connsiteX90" fmla="*/ 3344091 w 6126646"/>
              <a:gd name="connsiteY90" fmla="*/ 4506686 h 4506686"/>
              <a:gd name="connsiteX91" fmla="*/ 3500846 w 6126646"/>
              <a:gd name="connsiteY91" fmla="*/ 4493623 h 4506686"/>
              <a:gd name="connsiteX92" fmla="*/ 3618411 w 6126646"/>
              <a:gd name="connsiteY92" fmla="*/ 4454435 h 4506686"/>
              <a:gd name="connsiteX93" fmla="*/ 3709851 w 6126646"/>
              <a:gd name="connsiteY93" fmla="*/ 4402183 h 4506686"/>
              <a:gd name="connsiteX94" fmla="*/ 3788228 w 6126646"/>
              <a:gd name="connsiteY94" fmla="*/ 4323806 h 4506686"/>
              <a:gd name="connsiteX95" fmla="*/ 3866606 w 6126646"/>
              <a:gd name="connsiteY95" fmla="*/ 4245429 h 4506686"/>
              <a:gd name="connsiteX96" fmla="*/ 3944983 w 6126646"/>
              <a:gd name="connsiteY96" fmla="*/ 4167052 h 4506686"/>
              <a:gd name="connsiteX97" fmla="*/ 4114800 w 6126646"/>
              <a:gd name="connsiteY97" fmla="*/ 4036423 h 4506686"/>
              <a:gd name="connsiteX98" fmla="*/ 4180114 w 6126646"/>
              <a:gd name="connsiteY98" fmla="*/ 3971109 h 4506686"/>
              <a:gd name="connsiteX99" fmla="*/ 4219303 w 6126646"/>
              <a:gd name="connsiteY99" fmla="*/ 3944983 h 4506686"/>
              <a:gd name="connsiteX100" fmla="*/ 4297680 w 6126646"/>
              <a:gd name="connsiteY100" fmla="*/ 3866606 h 4506686"/>
              <a:gd name="connsiteX101" fmla="*/ 4336868 w 6126646"/>
              <a:gd name="connsiteY101" fmla="*/ 3827417 h 4506686"/>
              <a:gd name="connsiteX102" fmla="*/ 4415246 w 6126646"/>
              <a:gd name="connsiteY102" fmla="*/ 3762103 h 4506686"/>
              <a:gd name="connsiteX103" fmla="*/ 4454434 w 6126646"/>
              <a:gd name="connsiteY103" fmla="*/ 3722915 h 4506686"/>
              <a:gd name="connsiteX104" fmla="*/ 4493623 w 6126646"/>
              <a:gd name="connsiteY104" fmla="*/ 3696789 h 4506686"/>
              <a:gd name="connsiteX105" fmla="*/ 4572000 w 6126646"/>
              <a:gd name="connsiteY105" fmla="*/ 3618412 h 4506686"/>
              <a:gd name="connsiteX106" fmla="*/ 4611188 w 6126646"/>
              <a:gd name="connsiteY106" fmla="*/ 3592286 h 4506686"/>
              <a:gd name="connsiteX107" fmla="*/ 4689566 w 6126646"/>
              <a:gd name="connsiteY107" fmla="*/ 3513909 h 4506686"/>
              <a:gd name="connsiteX108" fmla="*/ 4833257 w 6126646"/>
              <a:gd name="connsiteY108" fmla="*/ 3409406 h 4506686"/>
              <a:gd name="connsiteX109" fmla="*/ 4911634 w 6126646"/>
              <a:gd name="connsiteY109" fmla="*/ 3344092 h 4506686"/>
              <a:gd name="connsiteX110" fmla="*/ 4950823 w 6126646"/>
              <a:gd name="connsiteY110" fmla="*/ 3331029 h 4506686"/>
              <a:gd name="connsiteX111" fmla="*/ 4990011 w 6126646"/>
              <a:gd name="connsiteY111" fmla="*/ 3304903 h 4506686"/>
              <a:gd name="connsiteX112" fmla="*/ 5055326 w 6126646"/>
              <a:gd name="connsiteY112" fmla="*/ 3265715 h 4506686"/>
              <a:gd name="connsiteX113" fmla="*/ 5146766 w 6126646"/>
              <a:gd name="connsiteY113" fmla="*/ 3148149 h 4506686"/>
              <a:gd name="connsiteX114" fmla="*/ 5199017 w 6126646"/>
              <a:gd name="connsiteY114" fmla="*/ 3082835 h 4506686"/>
              <a:gd name="connsiteX115" fmla="*/ 5277394 w 6126646"/>
              <a:gd name="connsiteY115" fmla="*/ 2913017 h 4506686"/>
              <a:gd name="connsiteX116" fmla="*/ 5460274 w 6126646"/>
              <a:gd name="connsiteY116" fmla="*/ 2599509 h 4506686"/>
              <a:gd name="connsiteX117" fmla="*/ 5538651 w 6126646"/>
              <a:gd name="connsiteY117" fmla="*/ 2468880 h 4506686"/>
              <a:gd name="connsiteX118" fmla="*/ 5590903 w 6126646"/>
              <a:gd name="connsiteY118" fmla="*/ 2364377 h 4506686"/>
              <a:gd name="connsiteX119" fmla="*/ 5617028 w 6126646"/>
              <a:gd name="connsiteY119" fmla="*/ 2286000 h 4506686"/>
              <a:gd name="connsiteX120" fmla="*/ 5630091 w 6126646"/>
              <a:gd name="connsiteY120" fmla="*/ 2246812 h 4506686"/>
              <a:gd name="connsiteX121" fmla="*/ 5682343 w 6126646"/>
              <a:gd name="connsiteY121" fmla="*/ 2129246 h 4506686"/>
              <a:gd name="connsiteX122" fmla="*/ 5708468 w 6126646"/>
              <a:gd name="connsiteY122" fmla="*/ 2090057 h 4506686"/>
              <a:gd name="connsiteX123" fmla="*/ 5839097 w 6126646"/>
              <a:gd name="connsiteY123" fmla="*/ 1933303 h 4506686"/>
              <a:gd name="connsiteX124" fmla="*/ 5878286 w 6126646"/>
              <a:gd name="connsiteY124" fmla="*/ 1789612 h 4506686"/>
              <a:gd name="connsiteX125" fmla="*/ 5904411 w 6126646"/>
              <a:gd name="connsiteY125" fmla="*/ 1698172 h 4506686"/>
              <a:gd name="connsiteX126" fmla="*/ 5930537 w 6126646"/>
              <a:gd name="connsiteY126" fmla="*/ 1658983 h 4506686"/>
              <a:gd name="connsiteX127" fmla="*/ 5956663 w 6126646"/>
              <a:gd name="connsiteY127" fmla="*/ 1606732 h 4506686"/>
              <a:gd name="connsiteX128" fmla="*/ 5982788 w 6126646"/>
              <a:gd name="connsiteY128" fmla="*/ 1567543 h 4506686"/>
              <a:gd name="connsiteX129" fmla="*/ 5995851 w 6126646"/>
              <a:gd name="connsiteY129" fmla="*/ 1528355 h 4506686"/>
              <a:gd name="connsiteX130" fmla="*/ 6021977 w 6126646"/>
              <a:gd name="connsiteY130" fmla="*/ 1371600 h 4506686"/>
              <a:gd name="connsiteX131" fmla="*/ 6048103 w 6126646"/>
              <a:gd name="connsiteY131" fmla="*/ 1175657 h 4506686"/>
              <a:gd name="connsiteX132" fmla="*/ 6074228 w 6126646"/>
              <a:gd name="connsiteY132" fmla="*/ 1136469 h 4506686"/>
              <a:gd name="connsiteX133" fmla="*/ 6113417 w 6126646"/>
              <a:gd name="connsiteY133" fmla="*/ 1110343 h 4506686"/>
              <a:gd name="connsiteX134" fmla="*/ 6126480 w 6126646"/>
              <a:gd name="connsiteY134" fmla="*/ 1071155 h 4506686"/>
              <a:gd name="connsiteX135" fmla="*/ 6113417 w 6126646"/>
              <a:gd name="connsiteY135" fmla="*/ 1005840 h 4506686"/>
              <a:gd name="connsiteX136" fmla="*/ 5969726 w 6126646"/>
              <a:gd name="connsiteY136" fmla="*/ 966652 h 4506686"/>
              <a:gd name="connsiteX137" fmla="*/ 5878286 w 6126646"/>
              <a:gd name="connsiteY137" fmla="*/ 901337 h 4506686"/>
              <a:gd name="connsiteX138" fmla="*/ 5643154 w 6126646"/>
              <a:gd name="connsiteY138" fmla="*/ 862149 h 4506686"/>
              <a:gd name="connsiteX139" fmla="*/ 5603966 w 6126646"/>
              <a:gd name="connsiteY139" fmla="*/ 849086 h 4506686"/>
              <a:gd name="connsiteX140" fmla="*/ 5525588 w 6126646"/>
              <a:gd name="connsiteY140" fmla="*/ 796835 h 4506686"/>
              <a:gd name="connsiteX141" fmla="*/ 5368834 w 6126646"/>
              <a:gd name="connsiteY141" fmla="*/ 744583 h 4506686"/>
              <a:gd name="connsiteX142" fmla="*/ 5329646 w 6126646"/>
              <a:gd name="connsiteY142" fmla="*/ 731520 h 4506686"/>
              <a:gd name="connsiteX143" fmla="*/ 5277394 w 6126646"/>
              <a:gd name="connsiteY143" fmla="*/ 705395 h 4506686"/>
              <a:gd name="connsiteX144" fmla="*/ 5225143 w 6126646"/>
              <a:gd name="connsiteY144" fmla="*/ 692332 h 4506686"/>
              <a:gd name="connsiteX145" fmla="*/ 5185954 w 6126646"/>
              <a:gd name="connsiteY145" fmla="*/ 679269 h 4506686"/>
              <a:gd name="connsiteX146" fmla="*/ 5146766 w 6126646"/>
              <a:gd name="connsiteY146" fmla="*/ 653143 h 4506686"/>
              <a:gd name="connsiteX147" fmla="*/ 5055326 w 6126646"/>
              <a:gd name="connsiteY147" fmla="*/ 613955 h 4506686"/>
              <a:gd name="connsiteX148" fmla="*/ 4976948 w 6126646"/>
              <a:gd name="connsiteY148" fmla="*/ 600892 h 4506686"/>
              <a:gd name="connsiteX149" fmla="*/ 4833257 w 6126646"/>
              <a:gd name="connsiteY149" fmla="*/ 574766 h 4506686"/>
              <a:gd name="connsiteX150" fmla="*/ 4741817 w 6126646"/>
              <a:gd name="connsiteY150" fmla="*/ 561703 h 4506686"/>
              <a:gd name="connsiteX151" fmla="*/ 4637314 w 6126646"/>
              <a:gd name="connsiteY151" fmla="*/ 509452 h 4506686"/>
              <a:gd name="connsiteX152" fmla="*/ 4558937 w 6126646"/>
              <a:gd name="connsiteY152" fmla="*/ 483326 h 4506686"/>
              <a:gd name="connsiteX153" fmla="*/ 4493623 w 6126646"/>
              <a:gd name="connsiteY153" fmla="*/ 444137 h 4506686"/>
              <a:gd name="connsiteX154" fmla="*/ 4402183 w 6126646"/>
              <a:gd name="connsiteY154" fmla="*/ 418012 h 4506686"/>
              <a:gd name="connsiteX155" fmla="*/ 4036423 w 6126646"/>
              <a:gd name="connsiteY155" fmla="*/ 391886 h 4506686"/>
              <a:gd name="connsiteX156" fmla="*/ 3801291 w 6126646"/>
              <a:gd name="connsiteY156" fmla="*/ 339635 h 4506686"/>
              <a:gd name="connsiteX157" fmla="*/ 3762103 w 6126646"/>
              <a:gd name="connsiteY157" fmla="*/ 326572 h 4506686"/>
              <a:gd name="connsiteX158" fmla="*/ 3657600 w 6126646"/>
              <a:gd name="connsiteY158" fmla="*/ 300446 h 4506686"/>
              <a:gd name="connsiteX159" fmla="*/ 3644537 w 6126646"/>
              <a:gd name="connsiteY159" fmla="*/ 261257 h 4506686"/>
              <a:gd name="connsiteX160" fmla="*/ 3487783 w 6126646"/>
              <a:gd name="connsiteY160" fmla="*/ 156755 h 4506686"/>
              <a:gd name="connsiteX161" fmla="*/ 3448594 w 6126646"/>
              <a:gd name="connsiteY161" fmla="*/ 130629 h 4506686"/>
              <a:gd name="connsiteX162" fmla="*/ 3357154 w 6126646"/>
              <a:gd name="connsiteY162" fmla="*/ 91440 h 4506686"/>
              <a:gd name="connsiteX163" fmla="*/ 3304903 w 6126646"/>
              <a:gd name="connsiteY163" fmla="*/ 52252 h 4506686"/>
              <a:gd name="connsiteX164" fmla="*/ 3265714 w 6126646"/>
              <a:gd name="connsiteY164" fmla="*/ 26126 h 4506686"/>
              <a:gd name="connsiteX165" fmla="*/ 3226526 w 6126646"/>
              <a:gd name="connsiteY165" fmla="*/ 13063 h 4506686"/>
              <a:gd name="connsiteX166" fmla="*/ 2782388 w 6126646"/>
              <a:gd name="connsiteY166" fmla="*/ 13063 h 4506686"/>
              <a:gd name="connsiteX167" fmla="*/ 2769326 w 6126646"/>
              <a:gd name="connsiteY167" fmla="*/ 52252 h 4506686"/>
              <a:gd name="connsiteX168" fmla="*/ 2769326 w 6126646"/>
              <a:gd name="connsiteY168" fmla="*/ 52252 h 4506686"/>
              <a:gd name="connsiteX169" fmla="*/ 2913017 w 6126646"/>
              <a:gd name="connsiteY169" fmla="*/ 0 h 45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6126646" h="4506686">
                <a:moveTo>
                  <a:pt x="2913017" y="0"/>
                </a:moveTo>
                <a:lnTo>
                  <a:pt x="2913017" y="0"/>
                </a:lnTo>
                <a:cubicBezTo>
                  <a:pt x="2869474" y="43543"/>
                  <a:pt x="2833625" y="96471"/>
                  <a:pt x="2782388" y="130629"/>
                </a:cubicBezTo>
                <a:lnTo>
                  <a:pt x="2704011" y="182880"/>
                </a:lnTo>
                <a:lnTo>
                  <a:pt x="2664823" y="209006"/>
                </a:lnTo>
                <a:cubicBezTo>
                  <a:pt x="2616923" y="280855"/>
                  <a:pt x="2664825" y="219889"/>
                  <a:pt x="2599508" y="274320"/>
                </a:cubicBezTo>
                <a:cubicBezTo>
                  <a:pt x="2537068" y="326354"/>
                  <a:pt x="2580894" y="296657"/>
                  <a:pt x="2534194" y="352697"/>
                </a:cubicBezTo>
                <a:cubicBezTo>
                  <a:pt x="2522367" y="366889"/>
                  <a:pt x="2506348" y="377304"/>
                  <a:pt x="2495006" y="391886"/>
                </a:cubicBezTo>
                <a:cubicBezTo>
                  <a:pt x="2475729" y="416671"/>
                  <a:pt x="2460171" y="444137"/>
                  <a:pt x="2442754" y="470263"/>
                </a:cubicBezTo>
                <a:cubicBezTo>
                  <a:pt x="2434045" y="483326"/>
                  <a:pt x="2429691" y="500743"/>
                  <a:pt x="2416628" y="509452"/>
                </a:cubicBezTo>
                <a:lnTo>
                  <a:pt x="2377440" y="535577"/>
                </a:lnTo>
                <a:cubicBezTo>
                  <a:pt x="2354737" y="603687"/>
                  <a:pt x="2381165" y="551135"/>
                  <a:pt x="2325188" y="600892"/>
                </a:cubicBezTo>
                <a:cubicBezTo>
                  <a:pt x="2297573" y="625438"/>
                  <a:pt x="2272937" y="653143"/>
                  <a:pt x="2246811" y="679269"/>
                </a:cubicBezTo>
                <a:lnTo>
                  <a:pt x="2207623" y="718457"/>
                </a:lnTo>
                <a:cubicBezTo>
                  <a:pt x="2194560" y="731520"/>
                  <a:pt x="2178681" y="742275"/>
                  <a:pt x="2168434" y="757646"/>
                </a:cubicBezTo>
                <a:cubicBezTo>
                  <a:pt x="2159725" y="770709"/>
                  <a:pt x="2152738" y="785101"/>
                  <a:pt x="2142308" y="796835"/>
                </a:cubicBezTo>
                <a:cubicBezTo>
                  <a:pt x="2117762" y="824450"/>
                  <a:pt x="2063931" y="875212"/>
                  <a:pt x="2063931" y="875212"/>
                </a:cubicBezTo>
                <a:cubicBezTo>
                  <a:pt x="2059577" y="888275"/>
                  <a:pt x="2057555" y="902363"/>
                  <a:pt x="2050868" y="914400"/>
                </a:cubicBezTo>
                <a:cubicBezTo>
                  <a:pt x="2005402" y="996238"/>
                  <a:pt x="1988719" y="1002676"/>
                  <a:pt x="1920240" y="1071155"/>
                </a:cubicBezTo>
                <a:lnTo>
                  <a:pt x="1867988" y="1123406"/>
                </a:lnTo>
                <a:cubicBezTo>
                  <a:pt x="1854925" y="1136469"/>
                  <a:pt x="1846326" y="1156754"/>
                  <a:pt x="1828800" y="1162595"/>
                </a:cubicBezTo>
                <a:lnTo>
                  <a:pt x="1789611" y="1175657"/>
                </a:lnTo>
                <a:cubicBezTo>
                  <a:pt x="1649561" y="1269026"/>
                  <a:pt x="1862123" y="1123614"/>
                  <a:pt x="1711234" y="1240972"/>
                </a:cubicBezTo>
                <a:cubicBezTo>
                  <a:pt x="1643859" y="1293375"/>
                  <a:pt x="1652796" y="1286577"/>
                  <a:pt x="1593668" y="1306286"/>
                </a:cubicBezTo>
                <a:cubicBezTo>
                  <a:pt x="1580605" y="1314995"/>
                  <a:pt x="1568522" y="1325391"/>
                  <a:pt x="1554480" y="1332412"/>
                </a:cubicBezTo>
                <a:cubicBezTo>
                  <a:pt x="1542164" y="1338570"/>
                  <a:pt x="1527328" y="1338788"/>
                  <a:pt x="1515291" y="1345475"/>
                </a:cubicBezTo>
                <a:cubicBezTo>
                  <a:pt x="1515266" y="1345489"/>
                  <a:pt x="1417332" y="1410781"/>
                  <a:pt x="1397726" y="1423852"/>
                </a:cubicBezTo>
                <a:cubicBezTo>
                  <a:pt x="1397721" y="1423855"/>
                  <a:pt x="1319352" y="1476099"/>
                  <a:pt x="1319348" y="1476103"/>
                </a:cubicBezTo>
                <a:cubicBezTo>
                  <a:pt x="1306285" y="1489166"/>
                  <a:pt x="1291987" y="1501100"/>
                  <a:pt x="1280160" y="1515292"/>
                </a:cubicBezTo>
                <a:cubicBezTo>
                  <a:pt x="1270109" y="1527353"/>
                  <a:pt x="1262743" y="1541417"/>
                  <a:pt x="1254034" y="1554480"/>
                </a:cubicBezTo>
                <a:cubicBezTo>
                  <a:pt x="1231042" y="1623457"/>
                  <a:pt x="1248609" y="1582212"/>
                  <a:pt x="1188720" y="1672046"/>
                </a:cubicBezTo>
                <a:lnTo>
                  <a:pt x="1162594" y="1711235"/>
                </a:lnTo>
                <a:lnTo>
                  <a:pt x="1136468" y="1750423"/>
                </a:lnTo>
                <a:cubicBezTo>
                  <a:pt x="1113477" y="1819400"/>
                  <a:pt x="1131044" y="1778156"/>
                  <a:pt x="1071154" y="1867989"/>
                </a:cubicBezTo>
                <a:cubicBezTo>
                  <a:pt x="1062445" y="1881052"/>
                  <a:pt x="1056129" y="1896076"/>
                  <a:pt x="1045028" y="1907177"/>
                </a:cubicBezTo>
                <a:cubicBezTo>
                  <a:pt x="1018902" y="1933303"/>
                  <a:pt x="987146" y="1954813"/>
                  <a:pt x="966651" y="1985555"/>
                </a:cubicBezTo>
                <a:cubicBezTo>
                  <a:pt x="949234" y="2011681"/>
                  <a:pt x="936603" y="2041729"/>
                  <a:pt x="914400" y="2063932"/>
                </a:cubicBezTo>
                <a:lnTo>
                  <a:pt x="796834" y="2181497"/>
                </a:lnTo>
                <a:lnTo>
                  <a:pt x="757646" y="2220686"/>
                </a:lnTo>
                <a:cubicBezTo>
                  <a:pt x="744583" y="2233749"/>
                  <a:pt x="728705" y="2244504"/>
                  <a:pt x="718457" y="2259875"/>
                </a:cubicBezTo>
                <a:lnTo>
                  <a:pt x="692331" y="2299063"/>
                </a:lnTo>
                <a:cubicBezTo>
                  <a:pt x="687977" y="2312126"/>
                  <a:pt x="686906" y="2326795"/>
                  <a:pt x="679268" y="2338252"/>
                </a:cubicBezTo>
                <a:cubicBezTo>
                  <a:pt x="650646" y="2381186"/>
                  <a:pt x="637037" y="2373444"/>
                  <a:pt x="600891" y="2403566"/>
                </a:cubicBezTo>
                <a:cubicBezTo>
                  <a:pt x="586699" y="2415393"/>
                  <a:pt x="574766" y="2429692"/>
                  <a:pt x="561703" y="2442755"/>
                </a:cubicBezTo>
                <a:cubicBezTo>
                  <a:pt x="557349" y="2455818"/>
                  <a:pt x="555327" y="2469907"/>
                  <a:pt x="548640" y="2481943"/>
                </a:cubicBezTo>
                <a:cubicBezTo>
                  <a:pt x="533391" y="2509391"/>
                  <a:pt x="496388" y="2560320"/>
                  <a:pt x="496388" y="2560320"/>
                </a:cubicBezTo>
                <a:cubicBezTo>
                  <a:pt x="467749" y="2646244"/>
                  <a:pt x="493062" y="2589774"/>
                  <a:pt x="378823" y="2704012"/>
                </a:cubicBezTo>
                <a:lnTo>
                  <a:pt x="300446" y="2782389"/>
                </a:lnTo>
                <a:cubicBezTo>
                  <a:pt x="271557" y="2811278"/>
                  <a:pt x="258440" y="2829517"/>
                  <a:pt x="222068" y="2847703"/>
                </a:cubicBezTo>
                <a:cubicBezTo>
                  <a:pt x="209752" y="2853861"/>
                  <a:pt x="195943" y="2856412"/>
                  <a:pt x="182880" y="2860766"/>
                </a:cubicBezTo>
                <a:cubicBezTo>
                  <a:pt x="89525" y="3000798"/>
                  <a:pt x="234904" y="2788281"/>
                  <a:pt x="117566" y="2939143"/>
                </a:cubicBezTo>
                <a:cubicBezTo>
                  <a:pt x="98289" y="2963928"/>
                  <a:pt x="82731" y="2991394"/>
                  <a:pt x="65314" y="3017520"/>
                </a:cubicBezTo>
                <a:cubicBezTo>
                  <a:pt x="56605" y="3030583"/>
                  <a:pt x="52251" y="3048000"/>
                  <a:pt x="39188" y="3056709"/>
                </a:cubicBezTo>
                <a:lnTo>
                  <a:pt x="0" y="3082835"/>
                </a:lnTo>
                <a:cubicBezTo>
                  <a:pt x="4354" y="3126378"/>
                  <a:pt x="-2065" y="3172401"/>
                  <a:pt x="13063" y="3213463"/>
                </a:cubicBezTo>
                <a:cubicBezTo>
                  <a:pt x="41901" y="3291737"/>
                  <a:pt x="113075" y="3352664"/>
                  <a:pt x="169817" y="3409406"/>
                </a:cubicBezTo>
                <a:lnTo>
                  <a:pt x="209006" y="3448595"/>
                </a:lnTo>
                <a:cubicBezTo>
                  <a:pt x="222069" y="3461658"/>
                  <a:pt x="232823" y="3477536"/>
                  <a:pt x="248194" y="3487783"/>
                </a:cubicBezTo>
                <a:cubicBezTo>
                  <a:pt x="283540" y="3511347"/>
                  <a:pt x="298203" y="3523463"/>
                  <a:pt x="339634" y="3540035"/>
                </a:cubicBezTo>
                <a:cubicBezTo>
                  <a:pt x="365203" y="3550263"/>
                  <a:pt x="391885" y="3557452"/>
                  <a:pt x="418011" y="3566160"/>
                </a:cubicBezTo>
                <a:lnTo>
                  <a:pt x="496388" y="3592286"/>
                </a:lnTo>
                <a:lnTo>
                  <a:pt x="613954" y="3631475"/>
                </a:lnTo>
                <a:lnTo>
                  <a:pt x="653143" y="3644537"/>
                </a:lnTo>
                <a:cubicBezTo>
                  <a:pt x="666206" y="3648891"/>
                  <a:pt x="678570" y="3657109"/>
                  <a:pt x="692331" y="3657600"/>
                </a:cubicBezTo>
                <a:lnTo>
                  <a:pt x="1058091" y="3670663"/>
                </a:lnTo>
                <a:cubicBezTo>
                  <a:pt x="1159738" y="3680828"/>
                  <a:pt x="1323879" y="3693947"/>
                  <a:pt x="1410788" y="3722915"/>
                </a:cubicBezTo>
                <a:cubicBezTo>
                  <a:pt x="1436914" y="3731623"/>
                  <a:pt x="1462597" y="3741794"/>
                  <a:pt x="1489166" y="3749040"/>
                </a:cubicBezTo>
                <a:cubicBezTo>
                  <a:pt x="1603135" y="3780122"/>
                  <a:pt x="1511196" y="3738966"/>
                  <a:pt x="1658983" y="3788229"/>
                </a:cubicBezTo>
                <a:lnTo>
                  <a:pt x="1776548" y="3827417"/>
                </a:lnTo>
                <a:lnTo>
                  <a:pt x="1854926" y="3853543"/>
                </a:lnTo>
                <a:cubicBezTo>
                  <a:pt x="1867989" y="3857897"/>
                  <a:pt x="1881798" y="3860448"/>
                  <a:pt x="1894114" y="3866606"/>
                </a:cubicBezTo>
                <a:cubicBezTo>
                  <a:pt x="1926053" y="3882576"/>
                  <a:pt x="1957860" y="3895779"/>
                  <a:pt x="1985554" y="3918857"/>
                </a:cubicBezTo>
                <a:cubicBezTo>
                  <a:pt x="1999746" y="3930684"/>
                  <a:pt x="2009710" y="3947308"/>
                  <a:pt x="2024743" y="3958046"/>
                </a:cubicBezTo>
                <a:cubicBezTo>
                  <a:pt x="2040589" y="3969364"/>
                  <a:pt x="2059199" y="3976263"/>
                  <a:pt x="2076994" y="3984172"/>
                </a:cubicBezTo>
                <a:cubicBezTo>
                  <a:pt x="2131518" y="4008405"/>
                  <a:pt x="2162765" y="4017116"/>
                  <a:pt x="2220686" y="4036423"/>
                </a:cubicBezTo>
                <a:lnTo>
                  <a:pt x="2299063" y="4062549"/>
                </a:lnTo>
                <a:cubicBezTo>
                  <a:pt x="2312126" y="4066903"/>
                  <a:pt x="2325935" y="4069454"/>
                  <a:pt x="2338251" y="4075612"/>
                </a:cubicBezTo>
                <a:cubicBezTo>
                  <a:pt x="2355668" y="4084320"/>
                  <a:pt x="2372604" y="4094066"/>
                  <a:pt x="2390503" y="4101737"/>
                </a:cubicBezTo>
                <a:cubicBezTo>
                  <a:pt x="2403159" y="4107161"/>
                  <a:pt x="2417156" y="4109102"/>
                  <a:pt x="2429691" y="4114800"/>
                </a:cubicBezTo>
                <a:cubicBezTo>
                  <a:pt x="2465146" y="4130916"/>
                  <a:pt x="2497246" y="4154736"/>
                  <a:pt x="2534194" y="4167052"/>
                </a:cubicBezTo>
                <a:cubicBezTo>
                  <a:pt x="2560320" y="4175760"/>
                  <a:pt x="2587940" y="4180861"/>
                  <a:pt x="2612571" y="4193177"/>
                </a:cubicBezTo>
                <a:cubicBezTo>
                  <a:pt x="2629988" y="4201886"/>
                  <a:pt x="2646743" y="4212071"/>
                  <a:pt x="2664823" y="4219303"/>
                </a:cubicBezTo>
                <a:cubicBezTo>
                  <a:pt x="2690392" y="4229531"/>
                  <a:pt x="2743200" y="4245429"/>
                  <a:pt x="2743200" y="4245429"/>
                </a:cubicBezTo>
                <a:cubicBezTo>
                  <a:pt x="2756263" y="4254138"/>
                  <a:pt x="2767958" y="4265371"/>
                  <a:pt x="2782388" y="4271555"/>
                </a:cubicBezTo>
                <a:cubicBezTo>
                  <a:pt x="2798890" y="4278627"/>
                  <a:pt x="2817114" y="4280722"/>
                  <a:pt x="2834640" y="4284617"/>
                </a:cubicBezTo>
                <a:cubicBezTo>
                  <a:pt x="2983849" y="4317774"/>
                  <a:pt x="2824811" y="4278894"/>
                  <a:pt x="2952206" y="4310743"/>
                </a:cubicBezTo>
                <a:cubicBezTo>
                  <a:pt x="3014306" y="4352144"/>
                  <a:pt x="2976503" y="4331906"/>
                  <a:pt x="3069771" y="4362995"/>
                </a:cubicBezTo>
                <a:lnTo>
                  <a:pt x="3108960" y="4376057"/>
                </a:lnTo>
                <a:cubicBezTo>
                  <a:pt x="3142774" y="4409872"/>
                  <a:pt x="3179648" y="4451871"/>
                  <a:pt x="3226526" y="4467497"/>
                </a:cubicBezTo>
                <a:lnTo>
                  <a:pt x="3304903" y="4493623"/>
                </a:lnTo>
                <a:lnTo>
                  <a:pt x="3344091" y="4506686"/>
                </a:lnTo>
                <a:cubicBezTo>
                  <a:pt x="3396343" y="4502332"/>
                  <a:pt x="3448818" y="4500127"/>
                  <a:pt x="3500846" y="4493623"/>
                </a:cubicBezTo>
                <a:cubicBezTo>
                  <a:pt x="3537762" y="4489008"/>
                  <a:pt x="3586168" y="4468765"/>
                  <a:pt x="3618411" y="4454435"/>
                </a:cubicBezTo>
                <a:cubicBezTo>
                  <a:pt x="3642068" y="4443921"/>
                  <a:pt x="3688835" y="4420864"/>
                  <a:pt x="3709851" y="4402183"/>
                </a:cubicBezTo>
                <a:cubicBezTo>
                  <a:pt x="3737466" y="4377636"/>
                  <a:pt x="3762102" y="4349932"/>
                  <a:pt x="3788228" y="4323806"/>
                </a:cubicBezTo>
                <a:lnTo>
                  <a:pt x="3866606" y="4245429"/>
                </a:lnTo>
                <a:lnTo>
                  <a:pt x="3944983" y="4167052"/>
                </a:lnTo>
                <a:cubicBezTo>
                  <a:pt x="4006429" y="4126087"/>
                  <a:pt x="4057650" y="4093573"/>
                  <a:pt x="4114800" y="4036423"/>
                </a:cubicBezTo>
                <a:cubicBezTo>
                  <a:pt x="4136571" y="4014652"/>
                  <a:pt x="4156943" y="3991384"/>
                  <a:pt x="4180114" y="3971109"/>
                </a:cubicBezTo>
                <a:cubicBezTo>
                  <a:pt x="4191929" y="3960771"/>
                  <a:pt x="4207569" y="3955413"/>
                  <a:pt x="4219303" y="3944983"/>
                </a:cubicBezTo>
                <a:cubicBezTo>
                  <a:pt x="4246918" y="3920437"/>
                  <a:pt x="4271554" y="3892732"/>
                  <a:pt x="4297680" y="3866606"/>
                </a:cubicBezTo>
                <a:cubicBezTo>
                  <a:pt x="4310743" y="3853543"/>
                  <a:pt x="4322676" y="3839243"/>
                  <a:pt x="4336868" y="3827417"/>
                </a:cubicBezTo>
                <a:cubicBezTo>
                  <a:pt x="4362994" y="3805646"/>
                  <a:pt x="4389828" y="3784697"/>
                  <a:pt x="4415246" y="3762103"/>
                </a:cubicBezTo>
                <a:cubicBezTo>
                  <a:pt x="4429053" y="3749830"/>
                  <a:pt x="4440242" y="3734741"/>
                  <a:pt x="4454434" y="3722915"/>
                </a:cubicBezTo>
                <a:cubicBezTo>
                  <a:pt x="4466495" y="3712864"/>
                  <a:pt x="4481889" y="3707219"/>
                  <a:pt x="4493623" y="3696789"/>
                </a:cubicBezTo>
                <a:cubicBezTo>
                  <a:pt x="4521238" y="3672243"/>
                  <a:pt x="4541258" y="3638907"/>
                  <a:pt x="4572000" y="3618412"/>
                </a:cubicBezTo>
                <a:cubicBezTo>
                  <a:pt x="4585063" y="3609703"/>
                  <a:pt x="4599454" y="3602716"/>
                  <a:pt x="4611188" y="3592286"/>
                </a:cubicBezTo>
                <a:cubicBezTo>
                  <a:pt x="4638803" y="3567739"/>
                  <a:pt x="4659685" y="3535641"/>
                  <a:pt x="4689566" y="3513909"/>
                </a:cubicBezTo>
                <a:cubicBezTo>
                  <a:pt x="4737463" y="3479075"/>
                  <a:pt x="4791379" y="3451284"/>
                  <a:pt x="4833257" y="3409406"/>
                </a:cubicBezTo>
                <a:cubicBezTo>
                  <a:pt x="4862147" y="3380516"/>
                  <a:pt x="4875261" y="3362278"/>
                  <a:pt x="4911634" y="3344092"/>
                </a:cubicBezTo>
                <a:cubicBezTo>
                  <a:pt x="4923950" y="3337934"/>
                  <a:pt x="4937760" y="3335383"/>
                  <a:pt x="4950823" y="3331029"/>
                </a:cubicBezTo>
                <a:cubicBezTo>
                  <a:pt x="4963886" y="3322320"/>
                  <a:pt x="4976698" y="3313224"/>
                  <a:pt x="4990011" y="3304903"/>
                </a:cubicBezTo>
                <a:cubicBezTo>
                  <a:pt x="5011541" y="3291447"/>
                  <a:pt x="5035014" y="3280949"/>
                  <a:pt x="5055326" y="3265715"/>
                </a:cubicBezTo>
                <a:cubicBezTo>
                  <a:pt x="5104402" y="3228908"/>
                  <a:pt x="5105197" y="3200110"/>
                  <a:pt x="5146766" y="3148149"/>
                </a:cubicBezTo>
                <a:lnTo>
                  <a:pt x="5199017" y="3082835"/>
                </a:lnTo>
                <a:cubicBezTo>
                  <a:pt x="5240178" y="2938774"/>
                  <a:pt x="5201212" y="3039988"/>
                  <a:pt x="5277394" y="2913017"/>
                </a:cubicBezTo>
                <a:cubicBezTo>
                  <a:pt x="5339639" y="2809275"/>
                  <a:pt x="5398933" y="2703789"/>
                  <a:pt x="5460274" y="2599509"/>
                </a:cubicBezTo>
                <a:cubicBezTo>
                  <a:pt x="5486020" y="2555741"/>
                  <a:pt x="5515942" y="2514298"/>
                  <a:pt x="5538651" y="2468880"/>
                </a:cubicBezTo>
                <a:cubicBezTo>
                  <a:pt x="5556068" y="2434046"/>
                  <a:pt x="5575561" y="2400174"/>
                  <a:pt x="5590903" y="2364377"/>
                </a:cubicBezTo>
                <a:cubicBezTo>
                  <a:pt x="5601751" y="2339065"/>
                  <a:pt x="5608320" y="2312126"/>
                  <a:pt x="5617028" y="2286000"/>
                </a:cubicBezTo>
                <a:cubicBezTo>
                  <a:pt x="5621382" y="2272937"/>
                  <a:pt x="5624977" y="2259596"/>
                  <a:pt x="5630091" y="2246812"/>
                </a:cubicBezTo>
                <a:cubicBezTo>
                  <a:pt x="5648756" y="2200150"/>
                  <a:pt x="5657932" y="2171965"/>
                  <a:pt x="5682343" y="2129246"/>
                </a:cubicBezTo>
                <a:cubicBezTo>
                  <a:pt x="5690132" y="2115615"/>
                  <a:pt x="5698038" y="2101791"/>
                  <a:pt x="5708468" y="2090057"/>
                </a:cubicBezTo>
                <a:cubicBezTo>
                  <a:pt x="5747276" y="2046398"/>
                  <a:pt x="5818848" y="1994050"/>
                  <a:pt x="5839097" y="1933303"/>
                </a:cubicBezTo>
                <a:cubicBezTo>
                  <a:pt x="5863514" y="1860055"/>
                  <a:pt x="5848824" y="1907463"/>
                  <a:pt x="5878286" y="1789612"/>
                </a:cubicBezTo>
                <a:cubicBezTo>
                  <a:pt x="5882473" y="1772864"/>
                  <a:pt x="5895038" y="1716917"/>
                  <a:pt x="5904411" y="1698172"/>
                </a:cubicBezTo>
                <a:cubicBezTo>
                  <a:pt x="5911432" y="1684130"/>
                  <a:pt x="5922748" y="1672614"/>
                  <a:pt x="5930537" y="1658983"/>
                </a:cubicBezTo>
                <a:cubicBezTo>
                  <a:pt x="5940198" y="1642076"/>
                  <a:pt x="5947002" y="1623639"/>
                  <a:pt x="5956663" y="1606732"/>
                </a:cubicBezTo>
                <a:cubicBezTo>
                  <a:pt x="5964452" y="1593101"/>
                  <a:pt x="5975767" y="1581585"/>
                  <a:pt x="5982788" y="1567543"/>
                </a:cubicBezTo>
                <a:cubicBezTo>
                  <a:pt x="5988946" y="1555227"/>
                  <a:pt x="5992068" y="1541594"/>
                  <a:pt x="5995851" y="1528355"/>
                </a:cubicBezTo>
                <a:cubicBezTo>
                  <a:pt x="6013362" y="1467066"/>
                  <a:pt x="6014637" y="1444994"/>
                  <a:pt x="6021977" y="1371600"/>
                </a:cubicBezTo>
                <a:cubicBezTo>
                  <a:pt x="6025626" y="1335115"/>
                  <a:pt x="6021232" y="1229399"/>
                  <a:pt x="6048103" y="1175657"/>
                </a:cubicBezTo>
                <a:cubicBezTo>
                  <a:pt x="6055124" y="1161615"/>
                  <a:pt x="6063127" y="1147570"/>
                  <a:pt x="6074228" y="1136469"/>
                </a:cubicBezTo>
                <a:cubicBezTo>
                  <a:pt x="6085329" y="1125368"/>
                  <a:pt x="6100354" y="1119052"/>
                  <a:pt x="6113417" y="1110343"/>
                </a:cubicBezTo>
                <a:cubicBezTo>
                  <a:pt x="6117771" y="1097280"/>
                  <a:pt x="6126480" y="1084924"/>
                  <a:pt x="6126480" y="1071155"/>
                </a:cubicBezTo>
                <a:cubicBezTo>
                  <a:pt x="6126480" y="1048952"/>
                  <a:pt x="6129117" y="1021540"/>
                  <a:pt x="6113417" y="1005840"/>
                </a:cubicBezTo>
                <a:cubicBezTo>
                  <a:pt x="6096845" y="989268"/>
                  <a:pt x="5995233" y="971754"/>
                  <a:pt x="5969726" y="966652"/>
                </a:cubicBezTo>
                <a:cubicBezTo>
                  <a:pt x="5962713" y="961392"/>
                  <a:pt x="5893911" y="908281"/>
                  <a:pt x="5878286" y="901337"/>
                </a:cubicBezTo>
                <a:cubicBezTo>
                  <a:pt x="5789591" y="861917"/>
                  <a:pt x="5752290" y="871244"/>
                  <a:pt x="5643154" y="862149"/>
                </a:cubicBezTo>
                <a:cubicBezTo>
                  <a:pt x="5630091" y="857795"/>
                  <a:pt x="5616003" y="855773"/>
                  <a:pt x="5603966" y="849086"/>
                </a:cubicBezTo>
                <a:cubicBezTo>
                  <a:pt x="5576518" y="833837"/>
                  <a:pt x="5555376" y="806764"/>
                  <a:pt x="5525588" y="796835"/>
                </a:cubicBezTo>
                <a:lnTo>
                  <a:pt x="5368834" y="744583"/>
                </a:lnTo>
                <a:cubicBezTo>
                  <a:pt x="5355771" y="740229"/>
                  <a:pt x="5341962" y="737678"/>
                  <a:pt x="5329646" y="731520"/>
                </a:cubicBezTo>
                <a:cubicBezTo>
                  <a:pt x="5312229" y="722812"/>
                  <a:pt x="5295627" y="712232"/>
                  <a:pt x="5277394" y="705395"/>
                </a:cubicBezTo>
                <a:cubicBezTo>
                  <a:pt x="5260584" y="699091"/>
                  <a:pt x="5242405" y="697264"/>
                  <a:pt x="5225143" y="692332"/>
                </a:cubicBezTo>
                <a:cubicBezTo>
                  <a:pt x="5211903" y="688549"/>
                  <a:pt x="5199017" y="683623"/>
                  <a:pt x="5185954" y="679269"/>
                </a:cubicBezTo>
                <a:cubicBezTo>
                  <a:pt x="5172891" y="670560"/>
                  <a:pt x="5160397" y="660932"/>
                  <a:pt x="5146766" y="653143"/>
                </a:cubicBezTo>
                <a:cubicBezTo>
                  <a:pt x="5121350" y="638619"/>
                  <a:pt x="5085304" y="620617"/>
                  <a:pt x="5055326" y="613955"/>
                </a:cubicBezTo>
                <a:cubicBezTo>
                  <a:pt x="5029470" y="608209"/>
                  <a:pt x="5003074" y="605246"/>
                  <a:pt x="4976948" y="600892"/>
                </a:cubicBezTo>
                <a:cubicBezTo>
                  <a:pt x="4902525" y="576084"/>
                  <a:pt x="4956346" y="591178"/>
                  <a:pt x="4833257" y="574766"/>
                </a:cubicBezTo>
                <a:lnTo>
                  <a:pt x="4741817" y="561703"/>
                </a:lnTo>
                <a:cubicBezTo>
                  <a:pt x="4706983" y="544286"/>
                  <a:pt x="4674261" y="521768"/>
                  <a:pt x="4637314" y="509452"/>
                </a:cubicBezTo>
                <a:cubicBezTo>
                  <a:pt x="4611188" y="500743"/>
                  <a:pt x="4582551" y="497495"/>
                  <a:pt x="4558937" y="483326"/>
                </a:cubicBezTo>
                <a:cubicBezTo>
                  <a:pt x="4537166" y="470263"/>
                  <a:pt x="4516332" y="455491"/>
                  <a:pt x="4493623" y="444137"/>
                </a:cubicBezTo>
                <a:cubicBezTo>
                  <a:pt x="4479880" y="437266"/>
                  <a:pt x="4412409" y="418942"/>
                  <a:pt x="4402183" y="418012"/>
                </a:cubicBezTo>
                <a:cubicBezTo>
                  <a:pt x="4273372" y="406302"/>
                  <a:pt x="4161533" y="410653"/>
                  <a:pt x="4036423" y="391886"/>
                </a:cubicBezTo>
                <a:cubicBezTo>
                  <a:pt x="3998786" y="386240"/>
                  <a:pt x="3845210" y="354275"/>
                  <a:pt x="3801291" y="339635"/>
                </a:cubicBezTo>
                <a:cubicBezTo>
                  <a:pt x="3788228" y="335281"/>
                  <a:pt x="3775461" y="329912"/>
                  <a:pt x="3762103" y="326572"/>
                </a:cubicBezTo>
                <a:lnTo>
                  <a:pt x="3657600" y="300446"/>
                </a:lnTo>
                <a:cubicBezTo>
                  <a:pt x="3653246" y="287383"/>
                  <a:pt x="3653498" y="271712"/>
                  <a:pt x="3644537" y="261257"/>
                </a:cubicBezTo>
                <a:cubicBezTo>
                  <a:pt x="3607179" y="217673"/>
                  <a:pt x="3533715" y="184314"/>
                  <a:pt x="3487783" y="156755"/>
                </a:cubicBezTo>
                <a:cubicBezTo>
                  <a:pt x="3474321" y="148678"/>
                  <a:pt x="3462225" y="138418"/>
                  <a:pt x="3448594" y="130629"/>
                </a:cubicBezTo>
                <a:cubicBezTo>
                  <a:pt x="3403396" y="104801"/>
                  <a:pt x="3401121" y="106096"/>
                  <a:pt x="3357154" y="91440"/>
                </a:cubicBezTo>
                <a:cubicBezTo>
                  <a:pt x="3339737" y="78377"/>
                  <a:pt x="3322619" y="64906"/>
                  <a:pt x="3304903" y="52252"/>
                </a:cubicBezTo>
                <a:cubicBezTo>
                  <a:pt x="3292128" y="43127"/>
                  <a:pt x="3279756" y="33147"/>
                  <a:pt x="3265714" y="26126"/>
                </a:cubicBezTo>
                <a:cubicBezTo>
                  <a:pt x="3253398" y="19968"/>
                  <a:pt x="3240290" y="13435"/>
                  <a:pt x="3226526" y="13063"/>
                </a:cubicBezTo>
                <a:cubicBezTo>
                  <a:pt x="3078534" y="9063"/>
                  <a:pt x="2930434" y="13063"/>
                  <a:pt x="2782388" y="13063"/>
                </a:cubicBezTo>
                <a:lnTo>
                  <a:pt x="2769326" y="52252"/>
                </a:lnTo>
                <a:lnTo>
                  <a:pt x="2769326" y="52252"/>
                </a:lnTo>
                <a:lnTo>
                  <a:pt x="29130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4" name="Picture 6" descr="Afbeeldingsresultaat voor book black and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41"/>
            <a:ext cx="6772300" cy="52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r>
              <a:rPr lang="es-ES" dirty="0"/>
              <a:t>Individual Scale</a:t>
            </a:r>
          </a:p>
        </p:txBody>
      </p:sp>
      <p:sp>
        <p:nvSpPr>
          <p:cNvPr id="5" name="AutoShape 2" descr="Afbeeldingsresultaat voor open book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 rot="1123292">
            <a:off x="1378150" y="1466228"/>
            <a:ext cx="8229600" cy="112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Lucida Handwriting" panose="03010101010101010101" pitchFamily="66" charset="0"/>
              </a:rPr>
              <a:t>The story </a:t>
            </a:r>
          </a:p>
          <a:p>
            <a:r>
              <a:rPr lang="es-ES" sz="2800" dirty="0" err="1">
                <a:latin typeface="Lucida Handwriting" panose="03010101010101010101" pitchFamily="66" charset="0"/>
              </a:rPr>
              <a:t>a</a:t>
            </a:r>
            <a:r>
              <a:rPr lang="es-ES" sz="2800" dirty="0" err="1" smtClean="0">
                <a:latin typeface="Lucida Handwriting" panose="03010101010101010101" pitchFamily="66" charset="0"/>
              </a:rPr>
              <a:t>bout</a:t>
            </a:r>
            <a:r>
              <a:rPr lang="es-ES" sz="2800" dirty="0" smtClean="0">
                <a:latin typeface="Lucida Handwriting" panose="03010101010101010101" pitchFamily="66" charset="0"/>
              </a:rPr>
              <a:t> </a:t>
            </a:r>
            <a:r>
              <a:rPr lang="es-ES" sz="2800" dirty="0">
                <a:latin typeface="Lucida Handwriting" panose="03010101010101010101" pitchFamily="66" charset="0"/>
              </a:rPr>
              <a:t>Pepe</a:t>
            </a:r>
          </a:p>
        </p:txBody>
      </p:sp>
      <p:pic>
        <p:nvPicPr>
          <p:cNvPr id="8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-1743" r="64377" b="50455"/>
          <a:stretch/>
        </p:blipFill>
        <p:spPr bwMode="auto">
          <a:xfrm rot="1729828">
            <a:off x="3529476" y="2024733"/>
            <a:ext cx="1610282" cy="23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7574"/>
            <a:ext cx="3792355" cy="32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-1743" r="64377" b="50455"/>
          <a:stretch/>
        </p:blipFill>
        <p:spPr bwMode="auto">
          <a:xfrm rot="5400000">
            <a:off x="5568111" y="39469"/>
            <a:ext cx="2520280" cy="36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cdn4.iconfinder.com/data/icons/dot/256/stai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294166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411760" y="3219822"/>
            <a:ext cx="6732240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7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-1743" r="64377" b="50455"/>
          <a:stretch/>
        </p:blipFill>
        <p:spPr bwMode="auto">
          <a:xfrm>
            <a:off x="1103615" y="39469"/>
            <a:ext cx="2520280" cy="36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fbeeldingsresultaat voor alarm clock symbol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20" y="262368"/>
            <a:ext cx="1216458" cy="12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77556E-17 L -8.33333E-7 2.77556E-17 C -0.00382 0.00123 -0.00747 0.00216 -0.01111 0.0037 C -0.01215 0.00432 -0.0132 0.00524 -0.01441 0.00555 C -0.01806 0.00709 -0.0217 0.00802 -0.02535 0.00956 L -0.0342 0.01358 C -0.03872 0.01543 -0.04115 0.01697 -0.04618 0.01728 C -0.05695 0.01851 -0.06754 0.01882 -0.07813 0.01944 C -0.07882 0.02129 -0.08021 0.02283 -0.08038 0.0253 C -0.08351 0.0929 -0.06979 0.08271 -0.08472 0.09166 C -0.08906 0.09135 -0.11059 0.08734 -0.11771 0.09166 C -0.11875 0.09228 -0.1184 0.09567 -0.11875 0.09753 C -0.1191 0.11512 -0.11927 0.13271 -0.11997 0.1503 C -0.11997 0.15216 -0.12049 0.15432 -0.12101 0.15617 C -0.12153 0.15833 -0.1224 0.15987 -0.12327 0.16203 C -0.12361 0.16388 -0.12379 0.16604 -0.12431 0.1679 C -0.12483 0.17006 -0.12552 0.17191 -0.12656 0.17376 C -0.13264 0.18456 -0.14688 0.17901 -0.15174 0.17962 C -0.15295 0.18148 -0.15417 0.18333 -0.15504 0.18549 C -0.15677 0.18919 -0.15799 0.19321 -0.15955 0.19722 L -0.16389 0.20895 L -0.16823 0.22067 L -0.17049 0.22654 L -0.17275 0.23827 L -0.17379 0.24413 C -0.17552 0.29321 -0.16927 0.27098 -0.20677 0.2753 C -0.20781 0.2753 -0.20886 0.27654 -0.21007 0.27716 C -0.21893 0.30092 -0.20834 0.27037 -0.21337 0.34351 C -0.21354 0.34598 -0.21545 0.34629 -0.21667 0.34753 C -0.21945 0.34691 -0.22448 0.34629 -0.22761 0.34351 C -0.22882 0.34259 -0.22969 0.34074 -0.2309 0.33981 C -0.23299 0.33796 -0.2375 0.3358 -0.2375 0.3358 C -0.24011 0.33642 -0.24271 0.33672 -0.24514 0.33765 C -0.24636 0.33827 -0.24757 0.33858 -0.24844 0.33981 C -0.25087 0.34321 -0.25486 0.35154 -0.25486 0.35154 C -0.25521 0.37993 -0.25608 0.40864 -0.25608 0.43734 C -0.25608 0.44197 -0.25486 0.42839 -0.25486 0.42376 C -0.25486 0.41975 -0.25556 0.43148 -0.25608 0.43549 C -0.25677 0.4429 -0.25799 0.44753 -0.25938 0.45493 L -0.26268 0.47253 C -0.26302 0.47438 -0.26337 0.47623 -0.26372 0.47839 C -0.26511 0.48827 -0.26684 0.49783 -0.26806 0.50771 C -0.28368 0.62623 -0.27275 0.56944 -0.29011 0.64845 C -0.29341 0.64259 -0.29757 0.63796 -0.3 0.63086 C -0.3007 0.6287 -0.29775 0.625 -0.29775 0.625 " pathEditMode="relative" ptsTypes="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14" descr="https://cdn4.iconfinder.com/data/icons/dot/256/stai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62000" y="300379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1475656" y="4948014"/>
            <a:ext cx="7848872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2029" r="-1"/>
          <a:stretch/>
        </p:blipFill>
        <p:spPr>
          <a:xfrm>
            <a:off x="4139952" y="954539"/>
            <a:ext cx="3981424" cy="4063871"/>
          </a:xfrm>
          <a:prstGeom prst="rect">
            <a:avLst/>
          </a:prstGeom>
        </p:spPr>
      </p:pic>
      <p:pic>
        <p:nvPicPr>
          <p:cNvPr id="12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-1743" r="64377" b="50455"/>
          <a:stretch/>
        </p:blipFill>
        <p:spPr bwMode="auto">
          <a:xfrm>
            <a:off x="-2485871" y="-668610"/>
            <a:ext cx="3192107" cy="46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glass water symb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18678"/>
            <a:ext cx="378386" cy="4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73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112E-17 L 2.22222E-6 0.00031 C 0.02048 0.00093 0.04722 -0.02623 0.05156 0.00802 C 0.05191 0.01173 0.05225 0.01574 0.0526 0.01975 C 0.05295 0.04105 0.05121 0.06296 0.05382 0.08395 C 0.05399 0.08796 0.05816 0.08549 0.06041 0.08611 C 0.06319 0.08673 0.06614 0.08735 0.06909 0.08796 C 0.0875 0.0929 0.05069 0.08796 0.09653 0.09198 C 0.0967 0.09907 0.09722 0.10617 0.09774 0.11327 C 0.10087 0.15741 0.096 0.06481 0.09948 0.14259 C 0.10035 0.15123 0.10035 0.15957 0.10104 0.16821 C 0.10104 0.17068 0.10052 0.17562 0.10208 0.17593 C 0.11805 0.17901 0.13403 0.17716 0.15035 0.17778 C 0.15191 0.1784 0.15399 0.17747 0.15486 0.17994 C 0.15625 0.18519 0.15538 0.19167 0.15555 0.19753 C 0.15607 0.2 0.1566 0.20278 0.15694 0.20525 C 0.15764 0.20926 0.1592 0.21698 0.1592 0.21728 C 0.15955 0.2321 0.15816 0.24753 0.15989 0.26204 C 0.16076 0.26512 0.16389 0.26049 0.16545 0.25988 C 0.17413 0.2571 0.16979 0.25957 0.17552 0.25617 C 0.18663 0.25679 0.20069 0.24475 0.20868 0.25802 C 0.21614 0.27037 0.20903 0.29444 0.20972 0.31265 C 0.20972 0.31481 0.20972 0.31728 0.21059 0.31852 C 0.21198 0.32037 0.21371 0.31975 0.21528 0.32068 C 0.21632 0.32099 0.21736 0.32222 0.21857 0.32253 C 0.22396 0.32346 0.22951 0.32438 0.23507 0.32438 L 0.32621 0.32654 L 0.38229 0.32654 " pathEditMode="relative" rAng="0" ptsTypes="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29 0.32654 L 0.38229 0.32685 C 0.38993 0.32716 0.39757 0.32716 0.40521 0.3284 C 0.40642 0.3287 0.40746 0.33025 0.4085 0.33025 C 0.43194 0.33148 0.45555 0.33179 0.47899 0.33241 L 0.49757 0.33611 C 0.50191 0.33704 0.50642 0.33704 0.51076 0.33827 C 0.51528 0.3392 0.51962 0.34074 0.52396 0.34198 L 0.53055 0.34414 L 0.62396 0.34198 C 0.62708 0.34167 0.6276 0.3321 0.63055 0.33025 C 0.63889 0.32562 0.62864 0.3321 0.63715 0.32438 C 0.63819 0.32346 0.63941 0.32315 0.64045 0.32253 C 0.65052 0.3108 0.64444 0.31605 0.6691 0.32068 C 0.6691 0.32099 0.68229 0.3284 0.68229 0.3287 C 0.68333 0.32901 0.68437 0.33025 0.68559 0.33025 C 0.70972 0.33519 0.67951 0.32932 0.70746 0.33426 C 0.73125 0.33858 0.70139 0.33395 0.73055 0.33827 C 0.75694 0.33765 0.78333 0.33796 0.80972 0.33611 C 0.81423 0.3358 0.81857 0.33364 0.82291 0.33241 L 0.83611 0.3284 C 0.83819 0.32778 0.84045 0.32685 0.84271 0.32654 L 0.8526 0.32438 L 1.0493 0.32654 C 1.05087 0.32654 1.05225 0.32778 1.05364 0.3284 C 1.07309 0.33488 1.06111 0.32994 1.08229 0.33611 C 1.08437 0.33673 1.08663 0.33796 1.08889 0.33827 C 1.09878 0.3392 1.14114 0.34136 1.1493 0.34198 C 1.1559 0.34259 1.16215 0.34383 1.1691 0.34414 C 1.23732 0.34506 1.3743 0.2284 1.3743 0.35 " pathEditMode="relative" rAng="0" ptsTypes="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car symb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85686"/>
            <a:ext cx="352166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-540568" y="4876006"/>
            <a:ext cx="986509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8" t="50441"/>
          <a:stretch/>
        </p:blipFill>
        <p:spPr bwMode="auto">
          <a:xfrm>
            <a:off x="-2253844" y="1131590"/>
            <a:ext cx="3125061" cy="49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bike symbol png 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12" y="2595503"/>
            <a:ext cx="2424519" cy="24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8.33333E-7 0.00031 C 0.00434 -0.00093 0.00868 -0.00155 0.01302 -0.00278 C 0.02778 -0.0071 0.00069 -0.00432 0.02587 -0.00772 C 0.03507 -0.00926 0.04462 -0.00957 0.05417 -0.0105 C 0.06597 -0.01729 0.05972 -0.01482 0.07274 -0.0179 L 0.20434 -0.0154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34 -0.01543 L 0.20434 -0.01543 C 0.2085 -0.01636 0.21284 -0.01698 0.21718 -0.01821 C 0.21944 -0.01883 0.22187 -0.02068 0.2243 -0.02068 C 0.24375 -0.02068 0.26336 -0.01883 0.28281 -0.01821 C 0.3835 0.04166 0.49514 -0.01636 0.60139 -0.01821 C 0.60659 -0.01821 0.6118 -0.01976 0.61701 -0.02068 C 0.61857 -0.02161 0.61979 -0.02315 0.62135 -0.02315 C 0.64722 -0.025 0.78819 -0.02809 0.80139 -0.0284 C 0.84062 -0.03611 0.80989 -0.03087 0.89427 -0.03087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-540568" y="4876006"/>
            <a:ext cx="986509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148" name="Picture 4" descr="Afbeeldingsresultaat voor building symb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90" y="617008"/>
            <a:ext cx="4403328" cy="44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building symbo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20" y="29776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SYMBOL PNG BI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79954" y="3261293"/>
            <a:ext cx="2781739" cy="1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8" t="50441"/>
          <a:stretch/>
        </p:blipFill>
        <p:spPr bwMode="auto">
          <a:xfrm rot="1124409">
            <a:off x="-2852124" y="1740499"/>
            <a:ext cx="2349689" cy="36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1146 0.00247 C 0.11337 0.00278 0.1151 0.00525 0.11701 0.00525 C 0.1342 0.00525 0.15139 0.0034 0.16858 0.00247 C 0.17882 -0.00339 0.17465 0.00031 0.18142 -0.0074 C 0.19514 -0.00679 0.20903 -0.00648 0.22292 -0.00493 C 0.22622 -0.00463 0.22951 -0.00277 0.23281 -0.00247 C 0.27049 -0.00092 0.34583 0 0.34583 0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1146 0.00247 C 0.11337 0.00278 0.1151 0.00525 0.11701 0.00525 C 0.1342 0.00525 0.15139 0.0034 0.16858 0.00247 C 0.17882 -0.00339 0.17465 0.00031 0.18142 -0.0074 C 0.19514 -0.00679 0.20903 -0.00648 0.22292 -0.00493 C 0.22622 -0.00463 0.22951 -0.00277 0.23281 -0.00247 C 0.27049 -0.00092 0.34583 0 0.34583 0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66 0.00031 L 0.34566 0.00062 L 0.6309 -0.00123 C 0.63507 -0.00154 0.63958 -0.00216 0.64392 -0.00278 C 0.65868 -0.00494 0.64687 -0.0037 0.65833 -0.00586 C 0.66111 -0.00679 0.66406 -0.0071 0.66684 -0.0074 L 0.82621 -0.00586 C 0.82951 -0.00586 0.83524 -0.00278 0.83524 -0.00278 L 1.03802 -0.00463 C 1.04375 -0.00463 1.04965 -0.00555 1.05521 -0.00586 C 1.06701 -0.00679 1.07847 -0.0071 1.09027 -0.0074 C 1.096 -0.00802 1.10173 -0.00895 1.10746 -0.00895 C 1.13611 -0.00987 1.16458 -0.01018 1.19305 -0.0108 C 1.20191 -0.01142 1.21041 -0.01234 1.21909 -0.01234 C 1.50208 -0.01234 1.35382 -0.01296 1.47986 -0.00895 L 1.53941 -0.0074 C 1.55573 -0.00555 1.55243 -0.0108 1.55243 0.00525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47" y="-4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66 0.00031 L 0.34566 0.00062 L 0.63091 -0.00123 C 0.63507 -0.00154 0.63959 -0.00216 0.64393 -0.00277 C 0.65868 -0.00493 0.64688 -0.0037 0.65834 -0.00586 C 0.66111 -0.00679 0.66407 -0.00709 0.66684 -0.0074 L 0.82622 -0.00586 C 0.82952 -0.00586 0.83525 -0.00277 0.83525 -0.00277 L 1.03802 -0.00463 C 1.04375 -0.00463 1.04966 -0.00555 1.05521 -0.00586 C 1.06702 -0.00679 1.07848 -0.00709 1.09028 -0.0074 C 1.09601 -0.00802 1.10174 -0.00895 1.10747 -0.00895 C 1.13611 -0.00987 1.16459 -0.01018 1.19306 -0.0108 C 1.20191 -0.01142 1.21042 -0.01234 1.2191 -0.01234 C 1.50209 -0.01234 1.35382 -0.01296 1.47986 -0.00895 L 1.53941 -0.0074 C 1.55573 -0.00555 1.55243 -0.0108 1.55243 0.00525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47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fbeeldingsresultaat voor building symb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287237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hospital building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28" y="267494"/>
            <a:ext cx="5868144" cy="58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0" y="4731990"/>
            <a:ext cx="9865096" cy="4115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8" name="Picture 2" descr="Afbeeldingsresultaat voor SYMBOL PNG BI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12304" y="3193391"/>
            <a:ext cx="2781739" cy="1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8" t="50441"/>
          <a:stretch/>
        </p:blipFill>
        <p:spPr bwMode="auto">
          <a:xfrm rot="1124409">
            <a:off x="-2984474" y="1672597"/>
            <a:ext cx="2349689" cy="36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43095" r="64695" b="5862"/>
          <a:stretch/>
        </p:blipFill>
        <p:spPr bwMode="auto">
          <a:xfrm>
            <a:off x="4788024" y="1385210"/>
            <a:ext cx="2438333" cy="38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68 -0.00092 0.01719 -0.00092 0.02587 -0.00246 C 0.02725 -0.00277 0.02864 -0.00493 0.03003 -0.00493 C 0.04757 -0.00493 0.0651 -0.00339 0.08281 -0.00246 C 0.09531 0.00309 0.08107 -0.00185 0.09566 -0.00246 C 0.12465 -0.00401 0.15382 -0.00432 0.18281 -0.00493 C 0.24271 0.00463 0.18871 -0.00308 0.33003 -0.00493 L 0.38871 -0.00493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68 -0.00092 0.01719 -0.00092 0.02587 -0.00246 C 0.02725 -0.00277 0.02864 -0.00493 0.03003 -0.00493 C 0.04757 -0.00493 0.0651 -0.00339 0.08281 -0.00246 C 0.09531 0.00309 0.08107 -0.00185 0.09566 -0.00246 C 0.12465 -0.00401 0.15382 -0.00432 0.18281 -0.00493 C 0.24271 0.00463 0.18871 -0.00308 0.33003 -0.00493 L 0.38871 -0.00493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Afbeeldingsresultaat voor building symbo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20" y="29776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fbeeldingsresultaat voor house symbo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665456"/>
            <a:ext cx="4568794" cy="43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Picture 2" descr="Afbeeldingsresultaat voor SYMBOL PNG BI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17277"/>
            <a:ext cx="2820765" cy="1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8" t="50441"/>
          <a:stretch/>
        </p:blipFill>
        <p:spPr bwMode="auto">
          <a:xfrm rot="20475591" flipH="1">
            <a:off x="9610812" y="1601778"/>
            <a:ext cx="2382654" cy="36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0" y="4659982"/>
            <a:ext cx="914400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03200">
              <a:schemeClr val="bg1">
                <a:alpha val="5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01046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441 0.00741 C -0.01719 0.00895 -0.01997 0.01111 -0.02292 0.01266 C -0.02483 0.01327 -0.02674 0.0142 -0.02865 0.01512 C -0.03004 0.01574 -0.03143 0.01698 -0.03299 0.01759 C -0.03768 0.02006 -0.0408 0.02099 -0.04584 0.02253 L -0.08872 0.02006 C -0.09254 0.01975 -0.09618 0.01821 -0.1 0.01759 C -0.10625 0.01667 -0.1125 0.01574 -0.11858 0.01512 C -0.12344 0.01574 -0.12813 0.01605 -0.13299 0.01759 C -0.13594 0.01852 -0.13854 0.02161 -0.14149 0.02253 L -0.15 0.02531 C -0.17084 0.03735 -0.15521 0.02932 -0.20712 0.02531 C -0.22222 0.02407 -0.21875 0.02161 -0.23438 0.01759 C -0.2375 0.01667 -0.24931 0.01389 -0.25295 0.01266 C -0.25434 0.01204 -0.25573 0.01049 -0.25712 0.00988 C -0.25955 0.00895 -0.26198 0.00833 -0.26424 0.00741 C -0.26962 0.00525 -0.26962 0.00525 -0.27431 0.00247 C -0.2809 0.00309 -0.28768 0.0037 -0.29427 0.00494 C -0.32379 0.0108 -0.30035 0.00988 -0.32136 0.00988 " pathEditMode="relative" ptsTypes="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441 0.00741 C -0.01719 0.00895 -0.01997 0.01111 -0.02292 0.01266 C -0.02483 0.01327 -0.02674 0.0142 -0.02865 0.01512 C -0.03004 0.01574 -0.03143 0.01698 -0.03299 0.01759 C -0.03768 0.02006 -0.0408 0.02099 -0.04584 0.02253 L -0.08872 0.02006 C -0.09254 0.01975 -0.09618 0.01821 -0.1 0.01759 C -0.10625 0.01667 -0.1125 0.01574 -0.11858 0.01512 C -0.12344 0.01574 -0.12813 0.01605 -0.13299 0.01759 C -0.13594 0.01852 -0.13854 0.02161 -0.14149 0.02253 L -0.15 0.02531 C -0.17084 0.03735 -0.15521 0.02932 -0.20712 0.02531 C -0.22222 0.02407 -0.21875 0.02161 -0.23438 0.01759 C -0.2375 0.01667 -0.24931 0.01389 -0.25295 0.01266 C -0.25434 0.01204 -0.25573 0.01049 -0.25712 0.00988 C -0.25955 0.00895 -0.26198 0.00833 -0.26424 0.00741 C -0.26962 0.00525 -0.26962 0.00525 -0.27431 0.00247 C -0.2809 0.00309 -0.28768 0.0037 -0.29427 0.00494 C -0.32379 0.0108 -0.30035 0.00988 -0.32136 0.00988 " pathEditMode="relative" ptsTypes="AAAAAAAAAAAAAAAA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35 0.00987 L -0.32135 0.01018 C -0.325 0.01636 -0.32865 0.02407 -0.33212 0.03086 C -0.34722 0.0571 -0.32396 0.00926 -0.3401 0.04382 L -0.38524 0.0392 C -0.38941 0.03858 -0.3934 0.03796 -0.3974 0.03487 C -0.39896 0.03395 -0.39983 0.0287 -0.40122 0.02685 C -0.40122 0.02716 -0.41128 0.01605 -0.41337 0.01389 C -0.41458 0.01234 -0.41597 0.01173 -0.41736 0.00987 C -0.42396 -0.00093 -0.42066 0.00308 -0.42674 -0.00309 C -0.42812 -0.00556 -0.42917 -0.00926 -0.43056 -0.01111 C -0.43316 -0.01482 -0.43854 -0.02006 -0.43854 -0.01945 L -0.48125 -0.01574 C -0.48785 -0.01482 -0.49444 -0.01111 -0.50104 -0.01111 C -0.53038 -0.01111 -0.55955 -0.0142 -0.58906 -0.01574 C -0.59201 -0.01729 -0.60087 -0.02346 -0.60365 -0.02408 C -0.61354 -0.02624 -0.62344 -0.02716 -0.63299 -0.02809 C -0.6658 -0.05432 -0.63819 -0.03395 -0.72344 -0.02809 C -0.73715 -0.02778 -0.75104 -0.02562 -0.76476 -0.02408 L -0.77274 -0.02006 C -0.77483 -0.01852 -0.77708 -0.01574 -0.77934 -0.01574 C -0.8026 -0.01574 -0.82639 -0.01852 -0.85 -0.02006 C -0.8566 -0.02161 -0.86319 -0.02408 -0.86997 -0.02408 C -0.89705 -0.02408 -0.92396 -0.02099 -0.95087 -0.02006 L -1.11198 -0.01574 C -1.11337 -0.01543 -1.11389 -0.01019 -1.11441 -0.0071 " pathEditMode="relative" rAng="0" ptsTypes="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53" y="-8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36 0.00988 L -0.32136 0.01019 C -0.325 0.01636 -0.32865 0.02408 -0.33212 0.03087 C -0.34723 0.0571 -0.32396 0.00926 -0.34011 0.04383 L -0.38525 0.0392 C -0.38941 0.03858 -0.39341 0.03797 -0.3974 0.03488 C -0.39896 0.03395 -0.39983 0.02871 -0.40122 0.02685 C -0.40122 0.02716 -0.41129 0.01605 -0.41337 0.01389 C -0.41459 0.01235 -0.41598 0.01173 -0.41736 0.00988 C -0.42396 -0.00092 -0.42066 0.00309 -0.42674 -0.00308 C -0.42813 -0.00555 -0.42917 -0.00926 -0.43056 -0.01111 C -0.43316 -0.01481 -0.43854 -0.02006 -0.43854 -0.01944 L -0.48125 -0.01574 C -0.48785 -0.01481 -0.49445 -0.01111 -0.50104 -0.01111 C -0.53039 -0.01111 -0.55955 -0.01419 -0.58907 -0.01574 C -0.59202 -0.01728 -0.60087 -0.02345 -0.60365 -0.02407 C -0.61354 -0.02623 -0.62344 -0.02716 -0.63299 -0.02808 C -0.6658 -0.05432 -0.6382 -0.03395 -0.72344 -0.02808 C -0.73716 -0.02777 -0.75104 -0.02561 -0.76476 -0.02407 L -0.77275 -0.02006 C -0.77483 -0.01852 -0.77709 -0.01574 -0.77934 -0.01574 C -0.80261 -0.01574 -0.82639 -0.01852 -0.85 -0.02006 C -0.8566 -0.0216 -0.8632 -0.02407 -0.86997 -0.02407 C -0.89705 -0.02407 -0.92396 -0.02098 -0.95087 -0.02006 L -1.11198 -0.01574 C -1.11337 -0.01543 -1.11389 -0.01018 -1.11441 -0.0071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53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Ovaal 2"/>
          <p:cNvSpPr/>
          <p:nvPr/>
        </p:nvSpPr>
        <p:spPr>
          <a:xfrm>
            <a:off x="6165668" y="2149195"/>
            <a:ext cx="782595" cy="78259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glow rad="140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218" name="Picture 2" descr="Afbeeldingsresultaat voor living symbol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9"/>
          <a:stretch/>
        </p:blipFill>
        <p:spPr bwMode="auto">
          <a:xfrm>
            <a:off x="2133600" y="1563638"/>
            <a:ext cx="3662536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-1743" r="64377" b="71901"/>
          <a:stretch/>
        </p:blipFill>
        <p:spPr bwMode="auto">
          <a:xfrm>
            <a:off x="2158752" y="1122295"/>
            <a:ext cx="362827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26711" r="64377" b="50455"/>
          <a:stretch/>
        </p:blipFill>
        <p:spPr bwMode="auto">
          <a:xfrm rot="19763489">
            <a:off x="2757865" y="3818643"/>
            <a:ext cx="3628271" cy="23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96305" y="637209"/>
            <a:ext cx="1895873" cy="2174778"/>
          </a:xfrm>
          <a:prstGeom prst="rect">
            <a:avLst/>
          </a:prstGeom>
          <a:noFill/>
          <a:ln w="133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2" descr="Afbeeldingsresultaat voor living symbol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9"/>
          <a:stretch/>
        </p:blipFill>
        <p:spPr bwMode="auto">
          <a:xfrm>
            <a:off x="5940152" y="1563638"/>
            <a:ext cx="122264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hoek 20"/>
          <p:cNvSpPr/>
          <p:nvPr/>
        </p:nvSpPr>
        <p:spPr>
          <a:xfrm>
            <a:off x="1074817" y="683857"/>
            <a:ext cx="1917361" cy="21281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5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-1743" r="64377" b="71901"/>
          <a:stretch/>
        </p:blipFill>
        <p:spPr bwMode="auto">
          <a:xfrm rot="17740733">
            <a:off x="983018" y="1782474"/>
            <a:ext cx="362827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2699792" y="3003798"/>
            <a:ext cx="72008" cy="2160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2555776" y="3325338"/>
            <a:ext cx="144016" cy="2160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6" name="Rechte verbindingslijn 15"/>
          <p:cNvCxnSpPr/>
          <p:nvPr/>
        </p:nvCxnSpPr>
        <p:spPr>
          <a:xfrm flipH="1">
            <a:off x="2699792" y="3003798"/>
            <a:ext cx="72008" cy="1598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2573004" y="3350810"/>
            <a:ext cx="72008" cy="1598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332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1" grpId="0" animBg="1"/>
      <p:bldP spid="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</p:spPr>
        <p:txBody>
          <a:bodyPr>
            <a:normAutofit/>
          </a:bodyPr>
          <a:lstStyle/>
          <a:p>
            <a:r>
              <a:rPr lang="es-ES" sz="4000" dirty="0" err="1" smtClean="0"/>
              <a:t>Research</a:t>
            </a:r>
            <a:r>
              <a:rPr lang="es-ES" sz="4000" dirty="0" smtClean="0"/>
              <a:t> </a:t>
            </a:r>
            <a:r>
              <a:rPr lang="es-ES" sz="4000" dirty="0" err="1" smtClean="0"/>
              <a:t>Group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771550"/>
            <a:ext cx="8712968" cy="4371950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 smtClean="0"/>
              <a:t>Abdalla</a:t>
            </a:r>
            <a:r>
              <a:rPr lang="es-ES" dirty="0" smtClean="0"/>
              <a:t>, Adam </a:t>
            </a:r>
            <a:r>
              <a:rPr lang="es-ES" dirty="0" err="1" smtClean="0"/>
              <a:t>Spragge</a:t>
            </a:r>
            <a:r>
              <a:rPr lang="es-ES" dirty="0" smtClean="0"/>
              <a:t> – </a:t>
            </a:r>
            <a:r>
              <a:rPr lang="es-ES" dirty="0" err="1" smtClean="0"/>
              <a:t>Denmark</a:t>
            </a:r>
            <a:endParaRPr lang="es-ES" dirty="0" smtClean="0"/>
          </a:p>
          <a:p>
            <a:r>
              <a:rPr lang="es-ES" dirty="0" err="1" smtClean="0"/>
              <a:t>Dabrowska</a:t>
            </a:r>
            <a:r>
              <a:rPr lang="es-ES" dirty="0" smtClean="0"/>
              <a:t>, </a:t>
            </a:r>
            <a:r>
              <a:rPr lang="es-ES" dirty="0" err="1" smtClean="0"/>
              <a:t>Aleksandra</a:t>
            </a:r>
            <a:r>
              <a:rPr lang="es-ES" dirty="0" smtClean="0"/>
              <a:t> – </a:t>
            </a:r>
            <a:r>
              <a:rPr lang="es-ES" dirty="0" err="1" smtClean="0"/>
              <a:t>Poland</a:t>
            </a:r>
            <a:endParaRPr lang="es-ES" dirty="0" smtClean="0"/>
          </a:p>
          <a:p>
            <a:r>
              <a:rPr lang="es-ES" dirty="0" err="1" smtClean="0"/>
              <a:t>Dresler</a:t>
            </a:r>
            <a:r>
              <a:rPr lang="es-ES" dirty="0" smtClean="0"/>
              <a:t>, </a:t>
            </a:r>
            <a:r>
              <a:rPr lang="es-ES" dirty="0" err="1" smtClean="0"/>
              <a:t>Urban</a:t>
            </a:r>
            <a:r>
              <a:rPr lang="es-ES" dirty="0" smtClean="0"/>
              <a:t> – </a:t>
            </a:r>
            <a:r>
              <a:rPr lang="es-ES" dirty="0" err="1" smtClean="0"/>
              <a:t>Slovenia</a:t>
            </a:r>
            <a:endParaRPr lang="es-ES" dirty="0" smtClean="0"/>
          </a:p>
          <a:p>
            <a:r>
              <a:rPr lang="es-ES" dirty="0" smtClean="0"/>
              <a:t>Expósito Martínez, Adrián – </a:t>
            </a:r>
            <a:r>
              <a:rPr lang="es-ES" dirty="0" err="1" smtClean="0"/>
              <a:t>Spain</a:t>
            </a:r>
            <a:endParaRPr lang="es-ES" dirty="0" smtClean="0"/>
          </a:p>
          <a:p>
            <a:r>
              <a:rPr lang="es-ES" dirty="0" err="1" smtClean="0"/>
              <a:t>Graning</a:t>
            </a:r>
            <a:r>
              <a:rPr lang="es-ES" dirty="0" smtClean="0"/>
              <a:t>, </a:t>
            </a:r>
            <a:r>
              <a:rPr lang="es-ES" dirty="0" err="1" smtClean="0"/>
              <a:t>Sára</a:t>
            </a:r>
            <a:r>
              <a:rPr lang="es-ES" dirty="0" smtClean="0"/>
              <a:t> – </a:t>
            </a:r>
            <a:r>
              <a:rPr lang="es-ES" dirty="0" err="1" smtClean="0"/>
              <a:t>Hungary</a:t>
            </a:r>
            <a:endParaRPr lang="es-ES" dirty="0" smtClean="0"/>
          </a:p>
          <a:p>
            <a:r>
              <a:rPr lang="es-ES" dirty="0" smtClean="0"/>
              <a:t>Li, Alexander – Austria</a:t>
            </a:r>
          </a:p>
          <a:p>
            <a:r>
              <a:rPr lang="es-ES" dirty="0" err="1" smtClean="0"/>
              <a:t>Mikanovic</a:t>
            </a:r>
            <a:r>
              <a:rPr lang="es-ES" dirty="0" smtClean="0"/>
              <a:t>´, </a:t>
            </a:r>
            <a:r>
              <a:rPr lang="es-ES" dirty="0" err="1" smtClean="0"/>
              <a:t>Relja</a:t>
            </a:r>
            <a:r>
              <a:rPr lang="es-ES" dirty="0" smtClean="0"/>
              <a:t> - Serbia</a:t>
            </a:r>
          </a:p>
          <a:p>
            <a:r>
              <a:rPr lang="es-ES" dirty="0" smtClean="0"/>
              <a:t>Van </a:t>
            </a:r>
            <a:r>
              <a:rPr lang="es-ES" dirty="0" err="1" smtClean="0"/>
              <a:t>Dooren</a:t>
            </a:r>
            <a:r>
              <a:rPr lang="es-ES" dirty="0" smtClean="0"/>
              <a:t>, </a:t>
            </a:r>
            <a:r>
              <a:rPr lang="es-ES" dirty="0" err="1" smtClean="0"/>
              <a:t>Martjin</a:t>
            </a:r>
            <a:r>
              <a:rPr lang="es-ES" dirty="0" smtClean="0"/>
              <a:t> – </a:t>
            </a:r>
            <a:r>
              <a:rPr lang="es-ES" dirty="0" err="1" smtClean="0"/>
              <a:t>Belgium</a:t>
            </a:r>
            <a:endParaRPr lang="es-ES" dirty="0" smtClean="0"/>
          </a:p>
          <a:p>
            <a:r>
              <a:rPr lang="es-ES" dirty="0" smtClean="0"/>
              <a:t>Wagner, Diana – </a:t>
            </a:r>
            <a:r>
              <a:rPr lang="es-ES" dirty="0" err="1" smtClean="0"/>
              <a:t>Germany</a:t>
            </a:r>
            <a:endParaRPr lang="es-ES" dirty="0" smtClean="0"/>
          </a:p>
          <a:p>
            <a:r>
              <a:rPr lang="es-ES" dirty="0" err="1" smtClean="0"/>
              <a:t>Willekes</a:t>
            </a:r>
            <a:r>
              <a:rPr lang="es-ES" dirty="0" smtClean="0"/>
              <a:t>, </a:t>
            </a:r>
            <a:r>
              <a:rPr lang="es-ES" dirty="0" err="1" smtClean="0"/>
              <a:t>Jordy</a:t>
            </a:r>
            <a:r>
              <a:rPr lang="es-ES" dirty="0" smtClean="0"/>
              <a:t> –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Netherlands</a:t>
            </a:r>
            <a:endParaRPr lang="es-ES" dirty="0" smtClean="0"/>
          </a:p>
          <a:p>
            <a:r>
              <a:rPr lang="es-ES" dirty="0" err="1" smtClean="0"/>
              <a:t>Zanoli</a:t>
            </a:r>
            <a:r>
              <a:rPr lang="es-ES" dirty="0" smtClean="0"/>
              <a:t>, </a:t>
            </a:r>
            <a:r>
              <a:rPr lang="es-ES" dirty="0" err="1" smtClean="0"/>
              <a:t>Chiara</a:t>
            </a:r>
            <a:r>
              <a:rPr lang="es-ES" dirty="0" smtClean="0"/>
              <a:t> – </a:t>
            </a:r>
            <a:r>
              <a:rPr lang="es-ES" dirty="0" err="1" smtClean="0"/>
              <a:t>Italy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Jorge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Barallobre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Soto –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Chairman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Júlia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Gimbernat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Mayol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Chairwoman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4026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634380"/>
            <a:ext cx="8229600" cy="857250"/>
          </a:xfrm>
        </p:spPr>
        <p:txBody>
          <a:bodyPr>
            <a:noAutofit/>
          </a:bodyPr>
          <a:lstStyle/>
          <a:p>
            <a:r>
              <a:rPr lang="nl-BE" sz="3600" dirty="0" err="1"/>
              <a:t>What</a:t>
            </a:r>
            <a:r>
              <a:rPr lang="nl-BE" sz="3600" dirty="0"/>
              <a:t> </a:t>
            </a:r>
            <a:r>
              <a:rPr lang="nl-BE" sz="3600" dirty="0" err="1"/>
              <a:t>about</a:t>
            </a:r>
            <a:r>
              <a:rPr lang="nl-BE" sz="3600" dirty="0"/>
              <a:t> a large </a:t>
            </a:r>
            <a:r>
              <a:rPr lang="nl-BE" sz="3600" dirty="0" err="1"/>
              <a:t>group</a:t>
            </a:r>
            <a:r>
              <a:rPr lang="nl-BE" sz="3600" dirty="0"/>
              <a:t> of </a:t>
            </a:r>
            <a:r>
              <a:rPr lang="nl-BE" sz="3600" dirty="0" err="1"/>
              <a:t>Pepes</a:t>
            </a:r>
            <a:r>
              <a:rPr lang="nl-BE" sz="3600" dirty="0"/>
              <a:t>?</a:t>
            </a:r>
          </a:p>
        </p:txBody>
      </p:sp>
      <p:pic>
        <p:nvPicPr>
          <p:cNvPr id="11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8" t="1106" b="52268"/>
          <a:stretch/>
        </p:blipFill>
        <p:spPr bwMode="auto">
          <a:xfrm>
            <a:off x="639153" y="2139702"/>
            <a:ext cx="18493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43095" r="64695" b="5862"/>
          <a:stretch/>
        </p:blipFill>
        <p:spPr bwMode="auto">
          <a:xfrm>
            <a:off x="4716016" y="1732875"/>
            <a:ext cx="2016224" cy="31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-1743" r="64377" b="50455"/>
          <a:stretch/>
        </p:blipFill>
        <p:spPr bwMode="auto">
          <a:xfrm>
            <a:off x="1619672" y="1813770"/>
            <a:ext cx="21602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3" t="44262" r="34246" b="11910"/>
          <a:stretch/>
        </p:blipFill>
        <p:spPr bwMode="auto">
          <a:xfrm>
            <a:off x="6300192" y="1955680"/>
            <a:ext cx="1944216" cy="27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.shutterstock.com/z/stock-vector-lawyer-or-attorney-cartoon-character-vector-358258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8" t="50441"/>
          <a:stretch/>
        </p:blipFill>
        <p:spPr bwMode="auto">
          <a:xfrm>
            <a:off x="3275856" y="2308107"/>
            <a:ext cx="1944849" cy="30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920"/>
          </a:xfrm>
          <a:solidFill>
            <a:srgbClr val="C00000">
              <a:alpha val="32000"/>
            </a:srgbClr>
          </a:solidFill>
        </p:spPr>
        <p:txBody>
          <a:bodyPr>
            <a:noAutofit/>
          </a:bodyPr>
          <a:lstStyle/>
          <a:p>
            <a:r>
              <a:rPr lang="es-ES" sz="3600" dirty="0" smtClean="0"/>
              <a:t>Actual </a:t>
            </a:r>
            <a:r>
              <a:rPr lang="es-ES" sz="3600" dirty="0" err="1" smtClean="0"/>
              <a:t>Situation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9542"/>
            <a:ext cx="7139136" cy="45798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9702"/>
            <a:ext cx="254836" cy="2548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27580"/>
            <a:ext cx="326191" cy="3261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87" y="2460086"/>
            <a:ext cx="267494" cy="2674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39548"/>
            <a:ext cx="288032" cy="28803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051346" y="1786122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Brussels</a:t>
            </a:r>
            <a:endParaRPr lang="es-ES" sz="1600" dirty="0"/>
          </a:p>
        </p:txBody>
      </p:sp>
      <p:sp>
        <p:nvSpPr>
          <p:cNvPr id="15" name="Rectángulo 14"/>
          <p:cNvSpPr/>
          <p:nvPr/>
        </p:nvSpPr>
        <p:spPr>
          <a:xfrm>
            <a:off x="3729266" y="2845437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Málaga</a:t>
            </a:r>
            <a:endParaRPr lang="es-ES" sz="1600" dirty="0"/>
          </a:p>
        </p:txBody>
      </p:sp>
      <p:sp>
        <p:nvSpPr>
          <p:cNvPr id="16" name="Rectángulo 15"/>
          <p:cNvSpPr/>
          <p:nvPr/>
        </p:nvSpPr>
        <p:spPr>
          <a:xfrm>
            <a:off x="4805854" y="2380892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Masdar</a:t>
            </a:r>
            <a:endParaRPr lang="es-ES" sz="1600" dirty="0"/>
          </a:p>
        </p:txBody>
      </p:sp>
      <p:sp>
        <p:nvSpPr>
          <p:cNvPr id="17" name="Rectángulo 16"/>
          <p:cNvSpPr/>
          <p:nvPr/>
        </p:nvSpPr>
        <p:spPr>
          <a:xfrm>
            <a:off x="6300192" y="2092860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Songdo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4368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514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es-ES" dirty="0" smtClean="0"/>
              <a:t>Global </a:t>
            </a:r>
            <a:r>
              <a:rPr lang="es-ES" dirty="0" err="1" smtClean="0"/>
              <a:t>Scale</a:t>
            </a:r>
            <a:r>
              <a:rPr lang="es-ES" dirty="0" smtClean="0"/>
              <a:t>: </a:t>
            </a:r>
            <a:r>
              <a:rPr lang="es-ES" dirty="0" err="1" smtClean="0"/>
              <a:t>Water</a:t>
            </a:r>
            <a:r>
              <a:rPr lang="es-ES" dirty="0" smtClean="0"/>
              <a:t> and </a:t>
            </a:r>
            <a:r>
              <a:rPr lang="es-ES" dirty="0" err="1" smtClean="0"/>
              <a:t>Health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1"/>
          <a:stretch/>
        </p:blipFill>
        <p:spPr>
          <a:xfrm>
            <a:off x="5292080" y="1043418"/>
            <a:ext cx="3723506" cy="2510894"/>
          </a:xfrm>
          <a:prstGeom prst="snip2DiagRect">
            <a:avLst>
              <a:gd name="adj1" fmla="val 2875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3" y="1176260"/>
            <a:ext cx="4009306" cy="2245211"/>
          </a:xfrm>
          <a:prstGeom prst="snip2DiagRect">
            <a:avLst>
              <a:gd name="adj1" fmla="val 43802"/>
              <a:gd name="adj2" fmla="val 3167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35" y="2931790"/>
            <a:ext cx="1648651" cy="2055389"/>
          </a:xfrm>
          <a:prstGeom prst="snip2DiagRect">
            <a:avLst>
              <a:gd name="adj1" fmla="val 26385"/>
              <a:gd name="adj2" fmla="val 31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78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lamada de flecha a la derecha 7"/>
          <p:cNvSpPr/>
          <p:nvPr/>
        </p:nvSpPr>
        <p:spPr>
          <a:xfrm>
            <a:off x="251520" y="843558"/>
            <a:ext cx="4608512" cy="4104456"/>
          </a:xfrm>
          <a:prstGeom prst="rightArrowCallout">
            <a:avLst>
              <a:gd name="adj1" fmla="val 11516"/>
              <a:gd name="adj2" fmla="val 8878"/>
              <a:gd name="adj3" fmla="val 8878"/>
              <a:gd name="adj4" fmla="val 64977"/>
            </a:avLst>
          </a:prstGeom>
          <a:solidFill>
            <a:srgbClr val="0B7303">
              <a:alpha val="48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99542"/>
          </a:xfrm>
          <a:solidFill>
            <a:srgbClr val="00B050">
              <a:alpha val="48000"/>
            </a:srgbClr>
          </a:solidFill>
        </p:spPr>
        <p:txBody>
          <a:bodyPr>
            <a:noAutofit/>
          </a:bodyPr>
          <a:lstStyle/>
          <a:p>
            <a:r>
              <a:rPr lang="es-ES" sz="3600" dirty="0" smtClean="0"/>
              <a:t>Global </a:t>
            </a:r>
            <a:r>
              <a:rPr lang="es-ES" sz="3600" dirty="0" err="1" smtClean="0"/>
              <a:t>Scale</a:t>
            </a:r>
            <a:r>
              <a:rPr lang="es-ES" sz="3600" dirty="0" smtClean="0"/>
              <a:t>: </a:t>
            </a:r>
            <a:r>
              <a:rPr lang="es-ES" sz="3600" dirty="0" err="1" smtClean="0"/>
              <a:t>Environmental</a:t>
            </a:r>
            <a:r>
              <a:rPr lang="es-ES" sz="3600" dirty="0" smtClean="0"/>
              <a:t> </a:t>
            </a:r>
            <a:r>
              <a:rPr lang="es-ES" sz="3600" dirty="0" err="1" smtClean="0"/>
              <a:t>Pollution</a:t>
            </a:r>
            <a:endParaRPr lang="es-E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2813821" cy="1872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990368"/>
            <a:ext cx="2813820" cy="1851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ás 6"/>
          <p:cNvSpPr/>
          <p:nvPr/>
        </p:nvSpPr>
        <p:spPr>
          <a:xfrm>
            <a:off x="1154374" y="2224094"/>
            <a:ext cx="1152128" cy="1296144"/>
          </a:xfrm>
          <a:prstGeom prst="mathPlus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48" y="1563638"/>
            <a:ext cx="4012740" cy="2619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95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750"/>
          </a:xfrm>
          <a:solidFill>
            <a:srgbClr val="0070C0">
              <a:alpha val="39000"/>
            </a:srgb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Global </a:t>
            </a:r>
            <a:r>
              <a:rPr lang="es-ES" dirty="0" err="1" smtClean="0"/>
              <a:t>Scale</a:t>
            </a:r>
            <a:r>
              <a:rPr lang="es-ES" dirty="0" smtClean="0"/>
              <a:t>: </a:t>
            </a:r>
            <a:r>
              <a:rPr lang="es-ES" dirty="0" err="1" smtClean="0"/>
              <a:t>Costs</a:t>
            </a:r>
            <a:endParaRPr lang="es-ES" dirty="0"/>
          </a:p>
        </p:txBody>
      </p:sp>
      <p:sp>
        <p:nvSpPr>
          <p:cNvPr id="14" name="Elipse 13"/>
          <p:cNvSpPr/>
          <p:nvPr/>
        </p:nvSpPr>
        <p:spPr>
          <a:xfrm>
            <a:off x="2411760" y="1204554"/>
            <a:ext cx="4126254" cy="359848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3751011" y="843558"/>
            <a:ext cx="1656184" cy="864096"/>
          </a:xfrm>
          <a:prstGeom prst="roundRect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Investment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5999124" y="1759962"/>
            <a:ext cx="1656184" cy="864096"/>
          </a:xfrm>
          <a:prstGeom prst="roundRect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Research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5999124" y="2950144"/>
            <a:ext cx="1656184" cy="864096"/>
          </a:xfrm>
          <a:prstGeom prst="roundRect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More </a:t>
            </a:r>
            <a:r>
              <a:rPr lang="es-ES" dirty="0" err="1" smtClean="0"/>
              <a:t>efficiency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4774988" y="4136344"/>
            <a:ext cx="1656184" cy="864096"/>
          </a:xfrm>
          <a:prstGeom prst="roundRect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Cheaper</a:t>
            </a:r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2646205" y="4135129"/>
            <a:ext cx="1656184" cy="864096"/>
          </a:xfrm>
          <a:prstGeom prst="roundRect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583668" y="1698341"/>
            <a:ext cx="1656184" cy="864096"/>
          </a:xfrm>
          <a:prstGeom prst="roundRect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Profit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583668" y="2923433"/>
            <a:ext cx="1656184" cy="864096"/>
          </a:xfrm>
          <a:prstGeom prst="roundRect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Spread of </a:t>
            </a:r>
            <a:r>
              <a:rPr lang="es-ES" sz="1400" b="1" dirty="0" err="1" smtClean="0"/>
              <a:t>Nanotechnology</a:t>
            </a:r>
            <a:endParaRPr lang="es-ES" sz="1400" b="1" dirty="0"/>
          </a:p>
        </p:txBody>
      </p:sp>
      <p:sp>
        <p:nvSpPr>
          <p:cNvPr id="16" name="Cheurón 15"/>
          <p:cNvSpPr/>
          <p:nvPr/>
        </p:nvSpPr>
        <p:spPr>
          <a:xfrm rot="20824962">
            <a:off x="3521995" y="1246245"/>
            <a:ext cx="276714" cy="288032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  <a:solidFill>
            <a:srgbClr val="002060">
              <a:alpha val="38000"/>
            </a:srgbClr>
          </a:solidFill>
          <a:ln>
            <a:solidFill>
              <a:srgbClr val="0078D2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Global </a:t>
            </a:r>
            <a:r>
              <a:rPr lang="es-ES" dirty="0" err="1" smtClean="0"/>
              <a:t>Scale</a:t>
            </a:r>
            <a:r>
              <a:rPr lang="es-ES" dirty="0" smtClean="0"/>
              <a:t>: </a:t>
            </a:r>
            <a:r>
              <a:rPr lang="es-ES" dirty="0" err="1" smtClean="0"/>
              <a:t>Ethical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endParaRPr lang="es-ES" dirty="0"/>
          </a:p>
        </p:txBody>
      </p:sp>
      <p:sp>
        <p:nvSpPr>
          <p:cNvPr id="8" name="Cheurón 7"/>
          <p:cNvSpPr/>
          <p:nvPr/>
        </p:nvSpPr>
        <p:spPr>
          <a:xfrm>
            <a:off x="3347864" y="3665532"/>
            <a:ext cx="864096" cy="850434"/>
          </a:xfrm>
          <a:prstGeom prst="chevron">
            <a:avLst>
              <a:gd name="adj" fmla="val 59747"/>
            </a:avLst>
          </a:prstGeom>
          <a:solidFill>
            <a:srgbClr val="00B0F0"/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Cheurón 8"/>
          <p:cNvSpPr/>
          <p:nvPr/>
        </p:nvSpPr>
        <p:spPr>
          <a:xfrm>
            <a:off x="3851920" y="3654912"/>
            <a:ext cx="864096" cy="850434"/>
          </a:xfrm>
          <a:prstGeom prst="chevron">
            <a:avLst>
              <a:gd name="adj" fmla="val 59747"/>
            </a:avLst>
          </a:prstGeom>
          <a:solidFill>
            <a:srgbClr val="00B0F0"/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Cheurón 9"/>
          <p:cNvSpPr/>
          <p:nvPr/>
        </p:nvSpPr>
        <p:spPr>
          <a:xfrm>
            <a:off x="4361148" y="3654912"/>
            <a:ext cx="864096" cy="850434"/>
          </a:xfrm>
          <a:prstGeom prst="chevron">
            <a:avLst>
              <a:gd name="adj" fmla="val 59747"/>
            </a:avLst>
          </a:prstGeom>
          <a:solidFill>
            <a:srgbClr val="00B0F0"/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>
            <a:off x="4846857" y="3665532"/>
            <a:ext cx="864096" cy="850434"/>
          </a:xfrm>
          <a:prstGeom prst="chevron">
            <a:avLst>
              <a:gd name="adj" fmla="val 59747"/>
            </a:avLst>
          </a:prstGeom>
          <a:solidFill>
            <a:srgbClr val="00B0F0"/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Proceso predefinido 11"/>
          <p:cNvSpPr/>
          <p:nvPr/>
        </p:nvSpPr>
        <p:spPr>
          <a:xfrm>
            <a:off x="1581082" y="3390753"/>
            <a:ext cx="1512168" cy="1321652"/>
          </a:xfrm>
          <a:prstGeom prst="flowChartPredefinedProcess">
            <a:avLst/>
          </a:prstGeom>
          <a:solidFill>
            <a:srgbClr val="6DD9FF">
              <a:alpha val="56863"/>
            </a:srgbClr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Ethical</a:t>
            </a:r>
            <a:r>
              <a:rPr lang="es-ES" dirty="0" smtClean="0"/>
              <a:t> </a:t>
            </a:r>
            <a:r>
              <a:rPr lang="es-ES" dirty="0" err="1" smtClean="0"/>
              <a:t>problems</a:t>
            </a:r>
            <a:endParaRPr lang="es-ES" dirty="0"/>
          </a:p>
        </p:txBody>
      </p:sp>
      <p:sp>
        <p:nvSpPr>
          <p:cNvPr id="13" name="Proceso predefinido 12"/>
          <p:cNvSpPr/>
          <p:nvPr/>
        </p:nvSpPr>
        <p:spPr>
          <a:xfrm>
            <a:off x="5965566" y="3390753"/>
            <a:ext cx="1630769" cy="1321652"/>
          </a:xfrm>
          <a:prstGeom prst="flowChartPredefinedProcess">
            <a:avLst/>
          </a:prstGeom>
          <a:solidFill>
            <a:srgbClr val="6DD9FF">
              <a:alpha val="56863"/>
            </a:srgbClr>
          </a:solidFill>
          <a:ln>
            <a:solidFill>
              <a:srgbClr val="007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Raising</a:t>
            </a:r>
            <a:r>
              <a:rPr lang="es-ES" dirty="0" smtClean="0"/>
              <a:t> </a:t>
            </a:r>
            <a:r>
              <a:rPr lang="es-ES" dirty="0" err="1" smtClean="0"/>
              <a:t>awareness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91880" y="3219822"/>
            <a:ext cx="1872208" cy="369332"/>
          </a:xfrm>
          <a:prstGeom prst="rect">
            <a:avLst/>
          </a:prstGeom>
          <a:solidFill>
            <a:srgbClr val="6DD9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SOLUTION</a:t>
            </a:r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536966" y="788748"/>
            <a:ext cx="1800200" cy="2160240"/>
          </a:xfrm>
          <a:prstGeom prst="ellipse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HACKING</a:t>
            </a:r>
            <a:endParaRPr lang="es-ES" sz="2000" b="1" dirty="0"/>
          </a:p>
        </p:txBody>
      </p:sp>
      <p:sp>
        <p:nvSpPr>
          <p:cNvPr id="16" name="Elipse 15"/>
          <p:cNvSpPr/>
          <p:nvPr/>
        </p:nvSpPr>
        <p:spPr>
          <a:xfrm>
            <a:off x="6516216" y="754614"/>
            <a:ext cx="1957738" cy="2228508"/>
          </a:xfrm>
          <a:prstGeom prst="ellipse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PRIVACY PROBLEMS</a:t>
            </a:r>
            <a:endParaRPr lang="es-ES" sz="2000" b="1" dirty="0"/>
          </a:p>
        </p:txBody>
      </p:sp>
      <p:sp>
        <p:nvSpPr>
          <p:cNvPr id="17" name="Elipse 16"/>
          <p:cNvSpPr/>
          <p:nvPr/>
        </p:nvSpPr>
        <p:spPr>
          <a:xfrm>
            <a:off x="3386738" y="775920"/>
            <a:ext cx="1892167" cy="2196951"/>
          </a:xfrm>
          <a:prstGeom prst="ellipse">
            <a:avLst/>
          </a:prstGeom>
          <a:solidFill>
            <a:srgbClr val="0053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EVERYTHING LINKED</a:t>
            </a:r>
            <a:endParaRPr lang="es-ES" sz="1600" b="1" dirty="0"/>
          </a:p>
        </p:txBody>
      </p:sp>
      <p:sp>
        <p:nvSpPr>
          <p:cNvPr id="18" name="Más 17"/>
          <p:cNvSpPr/>
          <p:nvPr/>
        </p:nvSpPr>
        <p:spPr>
          <a:xfrm>
            <a:off x="2285888" y="1311610"/>
            <a:ext cx="1152128" cy="1296144"/>
          </a:xfrm>
          <a:prstGeom prst="mathPlus">
            <a:avLst/>
          </a:prstGeom>
          <a:solidFill>
            <a:srgbClr val="005392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Igual que 5"/>
          <p:cNvSpPr/>
          <p:nvPr/>
        </p:nvSpPr>
        <p:spPr>
          <a:xfrm>
            <a:off x="5278905" y="1527634"/>
            <a:ext cx="1224136" cy="1044116"/>
          </a:xfrm>
          <a:prstGeom prst="mathEqual">
            <a:avLst/>
          </a:prstGeom>
          <a:solidFill>
            <a:srgbClr val="005392">
              <a:alpha val="46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6" grpId="0" animBg="1"/>
      <p:bldP spid="17" grpId="0" animBg="1"/>
      <p:bldP spid="18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5392">
              <a:alpha val="40000"/>
            </a:srgbClr>
          </a:solidFill>
        </p:spPr>
        <p:txBody>
          <a:bodyPr/>
          <a:lstStyle/>
          <a:p>
            <a:r>
              <a:rPr lang="es-ES" dirty="0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39702"/>
            <a:ext cx="8229600" cy="1440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“One day mankind decided to go out of their caves to challenge the impossible and to follow the difficult path, the easy path would have meant conformity</a:t>
            </a:r>
            <a:r>
              <a:rPr lang="en-US" sz="2400" smtClean="0"/>
              <a:t>” </a:t>
            </a:r>
          </a:p>
          <a:p>
            <a:pPr marL="0" indent="0" algn="r">
              <a:buNone/>
            </a:pPr>
            <a:r>
              <a:rPr lang="en-US" sz="2400" b="1" smtClean="0"/>
              <a:t>Martín Hidalgo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0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Index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Nanotechnology</a:t>
            </a:r>
            <a:endParaRPr lang="da-DK" dirty="0"/>
          </a:p>
          <a:p>
            <a:r>
              <a:rPr lang="da-DK" dirty="0"/>
              <a:t>Smart City</a:t>
            </a:r>
          </a:p>
          <a:p>
            <a:r>
              <a:rPr lang="da-DK" dirty="0"/>
              <a:t>The story </a:t>
            </a:r>
            <a:r>
              <a:rPr lang="da-DK" dirty="0" smtClean="0"/>
              <a:t>about Pepe</a:t>
            </a:r>
            <a:endParaRPr lang="da-DK" dirty="0"/>
          </a:p>
          <a:p>
            <a:r>
              <a:rPr lang="da-DK" dirty="0" smtClean="0"/>
              <a:t>Current </a:t>
            </a:r>
            <a:r>
              <a:rPr lang="da-DK" dirty="0"/>
              <a:t>situation</a:t>
            </a:r>
          </a:p>
          <a:p>
            <a:r>
              <a:rPr lang="da-DK" dirty="0"/>
              <a:t>Global </a:t>
            </a:r>
            <a:r>
              <a:rPr lang="da-DK" dirty="0" err="1"/>
              <a:t>scale</a:t>
            </a:r>
            <a:r>
              <a:rPr lang="da-DK" dirty="0"/>
              <a:t> (</a:t>
            </a:r>
            <a:r>
              <a:rPr lang="da-DK" dirty="0" err="1"/>
              <a:t>water</a:t>
            </a:r>
            <a:r>
              <a:rPr lang="da-DK" dirty="0"/>
              <a:t>, </a:t>
            </a:r>
            <a:r>
              <a:rPr lang="da-DK" dirty="0" err="1"/>
              <a:t>health</a:t>
            </a:r>
            <a:r>
              <a:rPr lang="da-DK" dirty="0"/>
              <a:t> and pollution)</a:t>
            </a:r>
          </a:p>
          <a:p>
            <a:r>
              <a:rPr lang="da-DK" dirty="0" err="1"/>
              <a:t>Costs</a:t>
            </a:r>
            <a:r>
              <a:rPr lang="da-DK" dirty="0"/>
              <a:t> and </a:t>
            </a:r>
            <a:r>
              <a:rPr lang="da-DK" dirty="0" err="1"/>
              <a:t>ethical</a:t>
            </a:r>
            <a:r>
              <a:rPr lang="da-DK" dirty="0"/>
              <a:t> </a:t>
            </a:r>
            <a:r>
              <a:rPr lang="da-DK" dirty="0" err="1"/>
              <a:t>issues</a:t>
            </a:r>
            <a:endParaRPr lang="da-DK" dirty="0"/>
          </a:p>
          <a:p>
            <a:r>
              <a:rPr lang="da-DK" dirty="0" err="1"/>
              <a:t>Conclusion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0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Nanotechnology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0"/>
            <a:ext cx="4690864" cy="3675856"/>
          </a:xfrm>
        </p:spPr>
        <p:txBody>
          <a:bodyPr>
            <a:normAutofit/>
          </a:bodyPr>
          <a:lstStyle/>
          <a:p>
            <a:r>
              <a:rPr lang="da-DK" sz="2400"/>
              <a:t>History</a:t>
            </a:r>
            <a:endParaRPr lang="da-DK" sz="2400" dirty="0"/>
          </a:p>
          <a:p>
            <a:r>
              <a:rPr lang="da-DK" sz="2000" i="1" dirty="0"/>
              <a:t>”</a:t>
            </a:r>
            <a:r>
              <a:rPr lang="en-US" sz="2000" i="1" dirty="0"/>
              <a:t> Nanoscience and nanotechnology are the study and application of extremely small things [0,1-100nm] and can be used across all the other science fields, such as chemistry, biology, physics, materials science, and engineering.</a:t>
            </a:r>
            <a:r>
              <a:rPr lang="da-DK" sz="2000" i="1" dirty="0"/>
              <a:t>” (NNI)</a:t>
            </a: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54732"/>
            <a:ext cx="2008237" cy="250806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181" y="2283718"/>
            <a:ext cx="1654184" cy="2473449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044290" y="4691340"/>
            <a:ext cx="164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Norio</a:t>
            </a:r>
            <a:r>
              <a:rPr lang="da-DK" dirty="0"/>
              <a:t> </a:t>
            </a:r>
            <a:r>
              <a:rPr lang="da-DK" dirty="0" err="1"/>
              <a:t>Taniguchi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6787365" y="2758977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Richard </a:t>
            </a:r>
            <a:r>
              <a:rPr lang="da-DK" dirty="0" err="1"/>
              <a:t>Feynman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26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15566"/>
            <a:ext cx="8229600" cy="3024336"/>
          </a:xfrm>
        </p:spPr>
        <p:txBody>
          <a:bodyPr>
            <a:normAutofit/>
          </a:bodyPr>
          <a:lstStyle/>
          <a:p>
            <a:r>
              <a:rPr lang="da-DK" sz="8800" dirty="0">
                <a:latin typeface="AR DARLING" panose="02000000000000000000" pitchFamily="2" charset="0"/>
              </a:rPr>
              <a:t>WHY NANO?</a:t>
            </a:r>
          </a:p>
        </p:txBody>
      </p:sp>
    </p:spTree>
    <p:extLst>
      <p:ext uri="{BB962C8B-B14F-4D97-AF65-F5344CB8AC3E}">
        <p14:creationId xmlns:p14="http://schemas.microsoft.com/office/powerpoint/2010/main" val="14169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57250"/>
          </a:xfrm>
        </p:spPr>
        <p:txBody>
          <a:bodyPr>
            <a:normAutofit/>
          </a:bodyPr>
          <a:lstStyle/>
          <a:p>
            <a:r>
              <a:rPr lang="da-DK" dirty="0"/>
              <a:t>Small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" b="100000" l="1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1203598"/>
            <a:ext cx="3239543" cy="323954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8142" y="209997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>
                <a:latin typeface="AR DARLING" panose="02000000000000000000" pitchFamily="2" charset="0"/>
              </a:rPr>
              <a:t>1.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17776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Going</a:t>
            </a:r>
            <a:r>
              <a:rPr lang="da-DK" dirty="0"/>
              <a:t> </a:t>
            </a:r>
            <a:r>
              <a:rPr lang="da-DK" dirty="0" err="1"/>
              <a:t>through</a:t>
            </a:r>
            <a:r>
              <a:rPr lang="da-DK" dirty="0"/>
              <a:t> small passages</a:t>
            </a:r>
          </a:p>
        </p:txBody>
      </p:sp>
      <p:sp>
        <p:nvSpPr>
          <p:cNvPr id="4" name="Rektangel 3"/>
          <p:cNvSpPr/>
          <p:nvPr/>
        </p:nvSpPr>
        <p:spPr>
          <a:xfrm>
            <a:off x="6876256" y="1287947"/>
            <a:ext cx="288032" cy="1292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6876256" y="2996493"/>
            <a:ext cx="28803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5867368" y="2499742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6049636" y="2780469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6383240" y="2607754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6383240" y="3064954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5425752" y="2807776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5868144" y="3172966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5498052" y="2277033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6302076" y="2271142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7444344" y="2772085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7571767" y="2419139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/>
        </p:nvSpPr>
        <p:spPr>
          <a:xfrm>
            <a:off x="7673516" y="3291458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6948468" y="2715766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1979712" y="1275061"/>
            <a:ext cx="288032" cy="1292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/>
          <p:cNvSpPr/>
          <p:nvPr/>
        </p:nvSpPr>
        <p:spPr>
          <a:xfrm>
            <a:off x="1979712" y="2931790"/>
            <a:ext cx="288032" cy="150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/>
          <p:cNvSpPr/>
          <p:nvPr/>
        </p:nvSpPr>
        <p:spPr>
          <a:xfrm>
            <a:off x="621135" y="2125005"/>
            <a:ext cx="1018948" cy="1020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/>
          <p:cNvSpPr/>
          <p:nvPr/>
        </p:nvSpPr>
        <p:spPr>
          <a:xfrm>
            <a:off x="328142" y="209997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>
                <a:latin typeface="AR DARLING" panose="02000000000000000000" pitchFamily="2" charset="0"/>
              </a:rPr>
              <a:t>2.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39634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Surface </a:t>
            </a:r>
            <a:r>
              <a:rPr lang="da-DK" dirty="0" err="1"/>
              <a:t>area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28142" y="209997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>
                <a:latin typeface="AR DARLING" panose="02000000000000000000" pitchFamily="2" charset="0"/>
              </a:rPr>
              <a:t>3.</a:t>
            </a:r>
            <a:endParaRPr lang="da-DK" sz="4800" dirty="0"/>
          </a:p>
        </p:txBody>
      </p:sp>
      <p:pic>
        <p:nvPicPr>
          <p:cNvPr id="5122" name="Picture 2" descr="Billedresultat for rubiks cub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1203598"/>
            <a:ext cx="3552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Nano-structures</a:t>
            </a:r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Nanotubes</a:t>
            </a:r>
            <a:endParaRPr lang="da-DK" dirty="0"/>
          </a:p>
          <a:p>
            <a:r>
              <a:rPr lang="da-DK" dirty="0" err="1"/>
              <a:t>Nanoparticles</a:t>
            </a:r>
            <a:endParaRPr lang="da-DK" dirty="0"/>
          </a:p>
          <a:p>
            <a:r>
              <a:rPr lang="da-DK" dirty="0" err="1"/>
              <a:t>Graphene</a:t>
            </a:r>
            <a:endParaRPr lang="da-DK" dirty="0"/>
          </a:p>
          <a:p>
            <a:endParaRPr lang="da-DK" dirty="0"/>
          </a:p>
        </p:txBody>
      </p:sp>
      <p:pic>
        <p:nvPicPr>
          <p:cNvPr id="5" name="Picture 2" descr="Billedresultat for nanop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76808"/>
            <a:ext cx="2633710" cy="20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ledresultat for graphene sheet real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2855"/>
            <a:ext cx="32315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lledresultat for nanoparti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02" y="3102855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313</Words>
  <Application>Microsoft Office PowerPoint</Application>
  <PresentationFormat>Presentación en pantalla (16:9)</PresentationFormat>
  <Paragraphs>84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 DARLING</vt:lpstr>
      <vt:lpstr>Arial</vt:lpstr>
      <vt:lpstr>Arial Black</vt:lpstr>
      <vt:lpstr>Calibri</vt:lpstr>
      <vt:lpstr>Lucida Handwriting</vt:lpstr>
      <vt:lpstr>Wingdings</vt:lpstr>
      <vt:lpstr>Tema de Office</vt:lpstr>
      <vt:lpstr>Presentación de PowerPoint</vt:lpstr>
      <vt:lpstr>Research Group</vt:lpstr>
      <vt:lpstr>Index</vt:lpstr>
      <vt:lpstr>Nanotechnology</vt:lpstr>
      <vt:lpstr>WHY NANO?</vt:lpstr>
      <vt:lpstr>Small</vt:lpstr>
      <vt:lpstr>Going through small passages</vt:lpstr>
      <vt:lpstr>Surface area</vt:lpstr>
      <vt:lpstr>Nano-structures </vt:lpstr>
      <vt:lpstr>Smart City</vt:lpstr>
      <vt:lpstr>Presentación de PowerPoint</vt:lpstr>
      <vt:lpstr>Individual Scale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What about a large group of Pepes?</vt:lpstr>
      <vt:lpstr>Actual Situation</vt:lpstr>
      <vt:lpstr>Global Scale: Water and Health</vt:lpstr>
      <vt:lpstr>Global Scale: Environmental Pollution</vt:lpstr>
      <vt:lpstr>Global Scale: Costs</vt:lpstr>
      <vt:lpstr>Global Scale: Ethical issues</vt:lpstr>
      <vt:lpstr>CONCLUSIONS</vt:lpstr>
    </vt:vector>
  </TitlesOfParts>
  <Company>Gémina Servicios de Ingeniería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Alberto</dc:creator>
  <cp:lastModifiedBy>STIC_DU</cp:lastModifiedBy>
  <cp:revision>34</cp:revision>
  <dcterms:created xsi:type="dcterms:W3CDTF">2016-11-11T10:12:07Z</dcterms:created>
  <dcterms:modified xsi:type="dcterms:W3CDTF">2016-11-23T12:09:01Z</dcterms:modified>
</cp:coreProperties>
</file>