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6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24610-210E-4C1A-A8EA-3E5C25A0B4BB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025B2B-8980-4DB8-A61D-F4CBA68CDF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46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BF68A-A31F-4A58-A339-32FAD19020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25B2B-8980-4DB8-A61D-F4CBA68CDF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1BE4-5FAD-4A97-8CAA-CC7059C0B843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9C08-C2C8-42BE-B00F-901860EA6CC4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FF9660-7C60-4FD8-85A5-F0B35C52D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9B16-22CA-4A73-B2F7-A91562E3DE38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D8C9A0-5C39-4D77-B486-33BCCE943F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5FF9-B8BC-42D1-B916-4FF36F8859C6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4245-EDDE-467A-879C-28CFA61B127C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2B58-2C8D-41EB-986A-AD76BF3724DF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83A6F1-82DA-44FB-9CED-6D48EAD45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D1B5-EA9A-4DD8-B237-634845EA3732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93F8C8-3186-4B6C-9CF0-02F5D24E5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2FEA-75A6-432E-81F9-94383957E4A4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AA5-0ECA-41CA-99B6-D4CEAE3A709F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2FDB-D84E-4720-8EB6-8B5F82D04443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1D97CE-9D02-497B-A4FE-957B987936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2AA7-AD17-4C78-9E39-F8971AB31330}" type="datetime1">
              <a:rPr lang="es-ES"/>
              <a:pPr>
                <a:defRPr/>
              </a:pPr>
              <a:t>10/05/2014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23B64-E038-4EA5-9049-037DC5EEAA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3317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1 Título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 Congreso INVESTIGA I+D+i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179388" y="3357563"/>
            <a:ext cx="87503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  <a:cs typeface="+mn-cs"/>
              </a:rPr>
              <a:t>Grupo investigador </a:t>
            </a:r>
            <a:r>
              <a:rPr lang="es-ES" b="1" dirty="0" smtClean="0">
                <a:latin typeface="Verdana" pitchFamily="34" charset="0"/>
                <a:cs typeface="+mn-cs"/>
              </a:rPr>
              <a:t>de Ciencias del espacio</a:t>
            </a:r>
            <a:endParaRPr lang="es-ES" b="1" dirty="0">
              <a:latin typeface="Verdana" pitchFamily="34" charset="0"/>
              <a:cs typeface="+mn-cs"/>
            </a:endParaRPr>
          </a:p>
          <a:p>
            <a:pPr algn="r">
              <a:defRPr/>
            </a:pPr>
            <a:r>
              <a:rPr lang="es-ES" sz="2800" b="1" u="sng" dirty="0">
                <a:latin typeface="Verdana" pitchFamily="34" charset="0"/>
                <a:cs typeface="+mn-cs"/>
              </a:rPr>
              <a:t>Observación aeroespacial de la Tierra </a:t>
            </a:r>
            <a:endParaRPr lang="es-ES" sz="4000" u="sng" dirty="0">
              <a:latin typeface="+mj-lt"/>
              <a:cs typeface="+mn-cs"/>
            </a:endParaRPr>
          </a:p>
        </p:txBody>
      </p:sp>
      <p:pic>
        <p:nvPicPr>
          <p:cNvPr id="13321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5589588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525" y="5801519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2491" y="5780088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7097" y="5662390"/>
            <a:ext cx="927547" cy="927547"/>
          </a:xfrm>
          <a:prstGeom prst="rect">
            <a:avLst/>
          </a:prstGeom>
          <a:noFill/>
        </p:spPr>
      </p:pic>
      <p:pic>
        <p:nvPicPr>
          <p:cNvPr id="14" name="Imagen 5" descr="sant_universidades_negativ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447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JOSE ALBERTO\Documents\INVESTIGA 2013\logos\endesa_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935" y="4797152"/>
            <a:ext cx="648072" cy="6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Cubesat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Desventajas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409307" cy="180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27584" y="497585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+ ligero = - coste</a:t>
            </a:r>
            <a:endParaRPr lang="es-ES" sz="2800" b="1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63056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Menor</a:t>
            </a:r>
            <a:r>
              <a:rPr lang="es-ES" b="1" dirty="0" smtClean="0"/>
              <a:t> precisión </a:t>
            </a:r>
            <a:r>
              <a:rPr lang="es-ES" dirty="0" smtClean="0"/>
              <a:t>y </a:t>
            </a:r>
            <a:r>
              <a:rPr lang="es-ES" b="1" dirty="0" smtClean="0"/>
              <a:t>resolución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85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17" t="14889" r="38403" b="11621"/>
          <a:stretch/>
        </p:blipFill>
        <p:spPr bwMode="auto">
          <a:xfrm>
            <a:off x="2150129" y="1340768"/>
            <a:ext cx="5136776" cy="53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riángulo isósceles"/>
          <p:cNvSpPr/>
          <p:nvPr/>
        </p:nvSpPr>
        <p:spPr>
          <a:xfrm>
            <a:off x="3995936" y="4509119"/>
            <a:ext cx="1229401" cy="1512167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4610636" y="472514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70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864096"/>
          </a:xfrm>
        </p:spPr>
        <p:txBody>
          <a:bodyPr/>
          <a:lstStyle/>
          <a:p>
            <a:r>
              <a:rPr lang="es-ES" dirty="0" smtClean="0"/>
              <a:t>Nuestro proyecto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3" y="1575080"/>
            <a:ext cx="1762975" cy="923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+mj-lt"/>
              </a:rPr>
              <a:t>CO2</a:t>
            </a:r>
            <a:endParaRPr lang="es-ES" sz="54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6491" y="2025233"/>
            <a:ext cx="2389940" cy="10772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+mj-lt"/>
              </a:rPr>
              <a:t>CAPA OZONO</a:t>
            </a:r>
            <a:endParaRPr lang="es-ES" sz="3200" dirty="0">
              <a:latin typeface="+mj-lt"/>
            </a:endParaRPr>
          </a:p>
        </p:txBody>
      </p:sp>
      <p:sp>
        <p:nvSpPr>
          <p:cNvPr id="8" name="7 Flecha derecha"/>
          <p:cNvSpPr/>
          <p:nvPr/>
        </p:nvSpPr>
        <p:spPr>
          <a:xfrm rot="1605010">
            <a:off x="2411760" y="2239218"/>
            <a:ext cx="1080120" cy="54374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3805767"/>
            <a:ext cx="316835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DESHIELO DE LOS POLOS</a:t>
            </a:r>
            <a:endParaRPr lang="es-ES" sz="3200" dirty="0"/>
          </a:p>
        </p:txBody>
      </p:sp>
      <p:sp>
        <p:nvSpPr>
          <p:cNvPr id="11" name="10 Flecha derecha"/>
          <p:cNvSpPr/>
          <p:nvPr/>
        </p:nvSpPr>
        <p:spPr>
          <a:xfrm rot="2581627">
            <a:off x="5958657" y="2814418"/>
            <a:ext cx="1296144" cy="576064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5569231">
            <a:off x="4523819" y="3382842"/>
            <a:ext cx="349940" cy="1264742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 rot="3889649">
            <a:off x="4631030" y="4534089"/>
            <a:ext cx="319529" cy="1125920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372366" y="5481094"/>
            <a:ext cx="284097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CATÁSTROFES</a:t>
            </a:r>
            <a:endParaRPr lang="es-ES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538159"/>
            <a:ext cx="262975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EXTINCIÓN DE ESPECIES</a:t>
            </a:r>
            <a:endParaRPr lang="es-ES" sz="2800" dirty="0"/>
          </a:p>
        </p:txBody>
      </p:sp>
      <p:sp>
        <p:nvSpPr>
          <p:cNvPr id="16" name="AutoShape 2" descr="data:image/jpeg;base64,/9j/4AAQSkZJRgABAQAAAQABAAD/2wCEAAkGBxQTEhQUExQUFRUXGBQXGBcXFBQXFxQaFRcYFxQYFBQYHCggGBolHBQXITEhJSkrLi4uFx8zODMsNygtLiwBCgoKDg0OGhAQGiwcHyQsLCwsLCwsLCwsLCwsLCwsLCwsLCwsLCwsLCwsLCwsLCwsLCwsLCwsLCw3LDc3LDcsLP/AABEIAMIBAwMBIgACEQEDEQH/xAAbAAACAgMBAAAAAAAAAAAAAAADBQIEAAEGB//EADcQAAEDAwEFBwQCAQIHAAAAAAEAAhEDBCExBRJBUWEGE3GBkbHwIqHB0RQy4VLxByMkYnKCkv/EABkBAAMBAQEAAAAAAAAAAAAAAAECAwQABf/EACIRAAICAwADAAIDAAAAAAAAAAABAhEDITEEEkEiURMycf/aAAwDAQACEQMRAD8AfrFZNBYaa9BMxUVgUQSid2s3V1nUQAKkApSslAJgapqIcsBXDJkmhSAQ5hbaUA2TbTkwE5taQAEckDZ1tABOquuws+SdukPFfSJKFUqdVp9SVXc8T88kiiFsm+qofyUN7h1QDUEpqQLLjb0SeaI6pPhzSiq4a+XFRo3ha6Dp7JJY/wBDKf7HzRABGeQ6/hGpOO7nJ9ugVKlW0g4VgPOOWsfNVBoomGn7LTm8dFNlJ5yABPPX/CiQQciF1HWQePn7VZ4jx9lZqCPPgqxH1ZHqimArVnRn9KnUZMymDmAnkUOpQJCKkBoSPZumRp0TS2uJaJ90G5pQOHiqluc/PsrdRPjGwqQplsearEwB7o9I+KVjWY4TjpjCp1ZIiNFadhyi7I/PNFMDOfq7Ft3EudQpOcdSWNJPisTAwsVBRmHAhVKxCC0lRcwq6Jtk+8Ww9BNMrbCmFLGFBrFJlCVtrYOULCZuJ7sXZILd9/HQJOBldiGwwDosvkZHFaLY42yu/ZtM4hKquydx/wD28FarbTDHje4x8KaOIc3OQQssMzRVwQqdWa3EgHgECoSc8FaOy2b4dGghDuKSqprovqLahJQhPRMTR6KLrXimWQDiVA92kD/dRdak5wrjaZB6Iv8AGnoj7o71Yq7pwGg4obrAP1EHomNSiQosqLnMHqULWhVD92J1g8MLqLO2hoLtfZVbd4ORqEW7u4aJ1+TPRRnLY8Y0WK9wAWgcT7KVSmHNK5/Y9bvahqZLchvAEc46rqCMKSlb0Ozj9pbb7slgGRglLKO3c5GEo7S3H/UVQNN7/dKxWMrWoKjM8js9Gtq7agDgVc3eeAuQ7MXJ3wOBXYtGcAfOqjJUy0XaF13S1Oo8fZKaghwiYXQXDMHl80SSu3w9VWDEmgtJ44/OqJTcqtE54ftW93GEWjkGqgSDOigT9JRTkThCB8OqAWUN2Vim4Z4LFSydgGPhXGOBUzs8korNnFVbAgBYh9ymIsDCg61hcmGipTfuojjvKx3IW30hwXWdRT3YK7K1dv02nmAuUFA8l0OwiQ3cd4j8qHkRuI8HTFG3aJ3gW5IOARr0PP8AyneyqgfTBgjgQeBRLimC4E9FbgASsMI7LNle4duiFR3OKPXfJWMYqcADDFINlSIQ5IQYyRVqDpKI15BypqRpyjZ1GqzZGiVXNI6hOXUzzS+/YQDjxRjJCtFC3uIKLtm372k5oOojHI6jzVcN3sj/ACi29ecFUasSy9sO2joNAOgwme0bgMpuPISl2zq4DiCcHTxPBVu2F0W0Du8pUoQ/KhpS0eW3Ncue4nJJJPmZWUxKCNVes6clbeIxLbOk7J20vk8AuvaN0HqqWwbEMpCRk5P4TJ34WaTtm2EaRTqjBz6hKb+n9JiPY+ScVTjTKU3ggnOvJGHRZlDZzhOTw+SmLRCUNO68e6bNJMFVl0SPApfjwUGazwWyYkBDon9IBZF7MrFpzgtLgDhtQzoid47krDAFZp0gqgF7d48EVlk46pmxrQiisEL/AEGhYNkKzT2W0Ky+6CC66JQuTOpE/wCK1qhUIBbCi+sOJQ6J3nTz0Sz0tjLowDeJQK7/ACR+Gqp1isyRQgwZU3CfBTazBS/tFtQW1u6ru727GPEwu6zrLm6o7pnRcPsLt827qCm1u446ZGYIGRJg5x4FehUTjOoCScQplZzIUZQLm4yoOugMpaY1l5wVOo8aCTPzKPTrS2QV432x7T3Dbh1K37wbrgJDSd7oBGeH38nxxFkz0u5oAfW3hqFTuODggdmnVu4Dbg/85wl3ScgR0TWtSAbpiIVk6ZNgKVTiOEGVvtS0VLcxgx1VRjiDHL55o92N6kR4+A5p/XaYt6aPNmBONg0d6o0dQlZbBPDKb7FMPaeqpPhDH09NpNG6JHkhPEI1vlo8FFw4LGbSnWSvaDMYOeSa1RlULtkj1VIPYkjnq4iEyoulvilVw/JHVMbIw1aGtEY9LJcVtzY8EJpkwjVjiOISDld+vBYhOeZ4rEwBzTrlGbelWWWICkyyEqraFojRrzqi/wAgKX8RoWxQCAQDq8nAWt5yuNYFhhccUXUDxKuMbELVaoCAOqmW49FLI9pDQRdDsKo8fUrFIyEB0yVnKh2iQqN3bh4LHadVdpFRu6fEIHHHWv8Aw6tqVUVQyCDvABzoB9V1Ne4AOB4+iJWq/Sl1xUxzXM5CyrXLicobq2DJVRtbde5upOvRB2jXIbI4axxT1sW9DXZ964M0kD95Vm0tab5cQJzn2SPZlT6QeDlZ2fdEOLPNcl06y/b096qYVu/b9MKOzGRJW784XLcg8QmDoKje1D3J+0YP2Wrp0aodWmXNdOGgYiVoSIt6OP3MptsmnLgqtRmU87N201B0ylyvQuKOzubVkMHgtVG8wjtGEMt6lY102UU7hsGf2qF28DP7TSs3zSfacAHCrESRy90PrKbWThuweSVXv9h81VmzdotT4Zl0vWY16dNUe5dJB9eq1Qhs9fwgnmplPgJ4ysWu8Wk4lnTvuVH+V1SmrXW6UlVpHDX+XCw34S91AlQfblMkgWy8doLTtoJebY6oT6ZTKKA2x1Z1N9ya1G4SfYLNSU+LcLFmdTL41oykVCu3MrdJ3DkiVBIUvo4GmUd4kKsxFFRBo4p3ggJbUdgphf1MFJripAPgufDrFFZoD3GdUttr5r6jmcEPtPtR1KnIgAzJK4Kr2xhwdutkAAEAg44nmU6RJvZ6hRduAiIbOOMIVWru1WO4HVcd2U7ZmpWDKgGSN3GJ5FdTdsAe5o0DpbEkQ8TAPQyPJVjDYsnSO1t3jdCBcu1PBU9m15b4It++Gk8PkJFGmUcrQnqvLnx1Vu7bFM8/khVdm05fPmj7SfIjn9lVPZP4IXMyum7L0Mz8lJBTkhdrsS23aYxrkrPmkUxR+jADRbf4KdMLHSoJlitUCS7VgTqnVUpRtRsNMQM/IVodEkcld/2HJTtXZ81Ksz3Vdh3XkLX8MvGOabz+lp7pEIdu6R5ovPgkKFXuz1W1Ns8FiYBOg7OU62fuxlJGYKOHngq/xiqZ0rQxDqbqRsLuZW95y70YbGlTdQnUwVRMojXOCPqwWONlMiU3aOiWbLH0jmmjF5+Z/kzRDhXcIPii7yyrTlQpvjVJGVoNEHN4hRcp95IJ4Z9AhlOmdQu2hUwUoe7ebHHh+U52g2RjVc8emon5CatCs8e7Z7bNw8NALWsJBBOC4Eift9yufBpkwDvD/URE8wBP3XY9ttgMpV31HueylVlzXNZvAPOXMfmWg6giVwhAkBo1x5yjwUtWVfdqbzScHB4iNCF692erF9Bjnaup0i6ckndBJleZ2Ow31Nyi1hFRr3d44QQ1rt2Je0kSADjqvXNl2gZTDdABHlED2CrDgkulvZ1Ug66qzta4mGg8Mqkxu7n0UaYkyVzR3yhhsxkCfxoq1d284kq06qA3dCqVcCOaVv1VjqNhNm22/UHiu3t6cNACTdm7SBvEJ+QsLduy9UqItlRqlSeeSG52FyZwF/ulG1PPy/SaVDggpVftkGMEfPRXgJIQVWcUtvRkJ1cMEeKU3v8AWfgWuLM0kGsauPD8q812PUJFbVIKb0nSFzDFm2uA5rFoVW8dVi4I1NEFDNKFFl8JW7i4nRV90gVZnewVIXAQqNAu1R6mynRISPNXwb1AG7Cxt3kBVqlrBzhWbbZ4JHklXlQZ38cjq7JkNCvtVG2OArbCsU5bLpaCINWlKKsUG2nYUVu8jBHBRcQRj5CK6nxQXsVY5E+nNFWsxcztRxpkkj6Tx5TzC6typ3di2oC1wBB1B0K0RZNo8429tm3c0sdUY6cFsb08ciCvMdqW9MOJYQI5Bw+xC9tr9jLUEnu+aos7HWrHT3bRpH0gjyBRoQ4Ls9truixjadR+8W9AN7EgcT1XplEHdyIJ4SjfwqVP+jRMDMDkhuVFoFAamVum1TbTWVKob16JJTS6Mom3GBJQ7c77ggOeXFNdi2Rc4GMSFjy5PY0QhR2NnRDWiOQRXqLDhYfykTA0RehORXFBemQUAfphLrpvP1hMXqpWCuhGhLUbqMpPfswnt6EnumStEGQmhNSKaW9bEJaBBRd+FRk4h31MraqlwWJBhxScw5lXmUsYhKLizE4KlTuSxsSqN2r5/oVp0P7ZpanVHaDQ2CuBftV5wFAXtUmCVmeRJ7dlav4dRtC6Y92MLLCkN/BlcoWvOZK6LsvRMlxPLVJcZStDbrZ1lFuFYaq9M6I4UJvY6QQLZKjKi4qTZ1E4USFreWHRBbCAfS5IICttOT5IFYZV8c60xWrA1aQOErurdvr8CZvfEpZdCclabQlCuoMwFAs4lSuK4bogyXaqcsy4hlAjVeTAGEJluSVdpW8lO7CwiDGVCTbHSoV2eyHGDC6CxtQwQFbYwAKJZlSaGsKwKREqDVIOTCmnqu/VHegvynRwJzZVaq2QrbggVCqoDE92zB0SmuMp/Xb1+yS3TdfZXgyM0JLhkOKrPerG03QJSV9dPKXwkMO8WKg6qsUvcJ2jqQPFVa9iZkJrX2VBwUHcc1bZRUlQItoTU7U72Vdq0hGiYW7WzkJj3NMrHLxd6ZeOXQisrFz9F0Oy7XuxEZRrUMZop03SZXfxrHEPt7MvMcjKtSKKD6LDKRUK105UScLRetcFNs6jN5Sa5DechY4ro9OYQO1Veq7KmXaFVKr8lWQAV0/3IVCpJ+dcKxcuz8+aKoX49PdM2EHVsx9I5lasaIOTzP2Uq9xLvBAo1YDfM+pU62cOLaiBHqmdvhLKDsDyV2nUTHFtacoUypTr6ftKwGdFtzkLeWSggk3O9FBw4LfCFEpkzjTjhVnhEcVoqsWAq1glF62Rp/nwTupkfPdJ7wT8j1VYslJHNbWpfRK5tzcrqNr6H9LlrvGQteKKlOjLkdIsBqxDp1xAWJn47sVZEer1bgKoaoKSi8OkoprlUUKKeyL9Vo4IWUOlVlGDgicbYXE6lO7Z0AJbQhxwm1ELH5MlwtiX0KH+alvKEqBevLmzUkH31LvMqn3ixtRSsNFknRScVXFSSekIjnZ8VSIGbe7HoVTrP+fZGqVNfniqlU6/PmFdClW4dx6fcKjVqq9WAIKVVCfNFRbdAbokx2CVMug+XuggGCFruytsPGISyju3qYACs0qiRUKxCuU7wR9/0o5MDgx4ZEx5TrcB8lGBlKrSv/nzTClU4rO0VCnC05yjvayobySgoI5yGTqsc/AUCcmFyOIPcpNnzUQps0KogMG88EtumDKZOKp3Z5qqEkcntmmd09FyW0cBdrtU4IwuJ2k8AFb/AB/7pmHNwpCssVL+T0WL1/xMlM9PbRGqxtMyuSPbGP6tJATzZm2RVyAV5yyJukzWNXMcEQFyynUdGQj0MuiFzdIKQ2sKMAK8Cg0Bhbccryc0rZtxqgxehOctSh1Hrz5s0RRFzlFr/wArTtVFvt+1NXY7DW74cfPz5qx3miX739T1I+fZSL4f0Pz9K8OE5FmpUwfmEKZGvgVCs/XmMHqo03Yj5H7VkTZCo79H8FL67eKs1amFTq1Qt3jY7dkMstUSZUEIT7gBQrOACQ7T2jwC9SMLMcp0W9p7YDdCqDe0AA1kk4A+xPIfpI7ioDqqxtWlwP5VJ4LRKOXZ6xsS43qYdz08OacUqk+q47ZN+AxonhAH2Hsums6v0yfnReHmxuLZ6eOaaGT3YQ+8z6IbnoTDM+MrIyyLTisaNPRCYdD4ogMrkcSaMrbQpluqBUrNBy5oPVwB9EyAaeOX+ypXhwrDrlmpez/6H7VW7uWR/YeoVkIzndoAcPRcR2hpcV3F8+eI9fZctt+kHMmDxzxx4eBW/wAd1JGPKjkiQsUalIAkHeB5EEH0Kxev7f4ZqIc/Neh9gGju9FpYvFh/Y1s7mi0cgtVWjeCxYrfsKGDPwhFYsXmZDVAkoO4rFixTLohGfRRocf8A291ixLELBO/q3/y/aM8fUPnALFirERg7v+3k1RIyPB3sFixWj0QpV+PiEocdVixet4nDFn6UrtxjVIauq0sXpQMM+lK74+ap7x5raxUYEdJsRxgZ/wBHsu8sz7ftYsXk+Xw3YOl8/wBvIqTdPVYsXlSN6JM4fOSuUhgLaxIzkEd+EovmAvyAcN9yPbCxYqRFYs3RE+fnpPiqlPSeO60+ZmT4rFishWUroxMYgQI4YASi/rO3HO3jvAOgyZEbxEHoSfVYsWiPCEjynbN081nkvcTjJcSf6jisWL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4" descr="data:image/jpeg;base64,/9j/4AAQSkZJRgABAQAAAQABAAD/2wCEAAkGBxQTEhQUExQUFRUXGBQXGBcXFBQXFxQaFRcYFxQYFBQYHCggGBolHBQXITEhJSkrLi4uFx8zODMsNygtLiwBCgoKDg0OGhAQGiwcHyQsLCwsLCwsLCwsLCwsLCwsLCwsLCwsLCwsLCwsLCwsLCwsLCwsLCwsLCw3LDc3LDcsLP/AABEIAMIBAwMBIgACEQEDEQH/xAAbAAACAgMBAAAAAAAAAAAAAAADBQIEAAEGB//EADcQAAEDAwEFBwQCAQIHAAAAAAEAAhEDBCExBRJBUWEGE3GBkbHwIqHB0RQy4VLxByMkYnKCkv/EABkBAAMBAQEAAAAAAAAAAAAAAAECAwQABf/EACIRAAICAwADAAIDAAAAAAAAAAABAhEDITEEEkEiURMycf/aAAwDAQACEQMRAD8AfrFZNBYaa9BMxUVgUQSid2s3V1nUQAKkApSslAJgapqIcsBXDJkmhSAQ5hbaUA2TbTkwE5taQAEckDZ1tABOquuws+SdukPFfSJKFUqdVp9SVXc8T88kiiFsm+qofyUN7h1QDUEpqQLLjb0SeaI6pPhzSiq4a+XFRo3ha6Dp7JJY/wBDKf7HzRABGeQ6/hGpOO7nJ9ugVKlW0g4VgPOOWsfNVBoomGn7LTm8dFNlJ5yABPPX/CiQQciF1HWQePn7VZ4jx9lZqCPPgqxH1ZHqimArVnRn9KnUZMymDmAnkUOpQJCKkBoSPZumRp0TS2uJaJ90G5pQOHiqluc/PsrdRPjGwqQplsearEwB7o9I+KVjWY4TjpjCp1ZIiNFadhyi7I/PNFMDOfq7Ft3EudQpOcdSWNJPisTAwsVBRmHAhVKxCC0lRcwq6Jtk+8Ww9BNMrbCmFLGFBrFJlCVtrYOULCZuJ7sXZILd9/HQJOBldiGwwDosvkZHFaLY42yu/ZtM4hKquydx/wD28FarbTDHje4x8KaOIc3OQQssMzRVwQqdWa3EgHgECoSc8FaOy2b4dGghDuKSqprovqLahJQhPRMTR6KLrXimWQDiVA92kD/dRdak5wrjaZB6Iv8AGnoj7o71Yq7pwGg4obrAP1EHomNSiQosqLnMHqULWhVD92J1g8MLqLO2hoLtfZVbd4ORqEW7u4aJ1+TPRRnLY8Y0WK9wAWgcT7KVSmHNK5/Y9bvahqZLchvAEc46rqCMKSlb0Ozj9pbb7slgGRglLKO3c5GEo7S3H/UVQNN7/dKxWMrWoKjM8js9Gtq7agDgVc3eeAuQ7MXJ3wOBXYtGcAfOqjJUy0XaF13S1Oo8fZKaghwiYXQXDMHl80SSu3w9VWDEmgtJ44/OqJTcqtE54ftW93GEWjkGqgSDOigT9JRTkThCB8OqAWUN2Vim4Z4LFSydgGPhXGOBUzs8korNnFVbAgBYh9ymIsDCg61hcmGipTfuojjvKx3IW30hwXWdRT3YK7K1dv02nmAuUFA8l0OwiQ3cd4j8qHkRuI8HTFG3aJ3gW5IOARr0PP8AyneyqgfTBgjgQeBRLimC4E9FbgASsMI7LNle4duiFR3OKPXfJWMYqcADDFINlSIQ5IQYyRVqDpKI15BypqRpyjZ1GqzZGiVXNI6hOXUzzS+/YQDjxRjJCtFC3uIKLtm372k5oOojHI6jzVcN3sj/ACi29ecFUasSy9sO2joNAOgwme0bgMpuPISl2zq4DiCcHTxPBVu2F0W0Du8pUoQ/KhpS0eW3Ncue4nJJJPmZWUxKCNVes6clbeIxLbOk7J20vk8AuvaN0HqqWwbEMpCRk5P4TJ34WaTtm2EaRTqjBz6hKb+n9JiPY+ScVTjTKU3ggnOvJGHRZlDZzhOTw+SmLRCUNO68e6bNJMFVl0SPApfjwUGazwWyYkBDon9IBZF7MrFpzgtLgDhtQzoid47krDAFZp0gqgF7d48EVlk46pmxrQiisEL/AEGhYNkKzT2W0Ky+6CC66JQuTOpE/wCK1qhUIBbCi+sOJQ6J3nTz0Sz0tjLowDeJQK7/ACR+Gqp1isyRQgwZU3CfBTazBS/tFtQW1u6ru727GPEwu6zrLm6o7pnRcPsLt827qCm1u446ZGYIGRJg5x4FehUTjOoCScQplZzIUZQLm4yoOugMpaY1l5wVOo8aCTPzKPTrS2QV432x7T3Dbh1K37wbrgJDSd7oBGeH38nxxFkz0u5oAfW3hqFTuODggdmnVu4Dbg/85wl3ScgR0TWtSAbpiIVk6ZNgKVTiOEGVvtS0VLcxgx1VRjiDHL55o92N6kR4+A5p/XaYt6aPNmBONg0d6o0dQlZbBPDKb7FMPaeqpPhDH09NpNG6JHkhPEI1vlo8FFw4LGbSnWSvaDMYOeSa1RlULtkj1VIPYkjnq4iEyoulvilVw/JHVMbIw1aGtEY9LJcVtzY8EJpkwjVjiOISDld+vBYhOeZ4rEwBzTrlGbelWWWICkyyEqraFojRrzqi/wAgKX8RoWxQCAQDq8nAWt5yuNYFhhccUXUDxKuMbELVaoCAOqmW49FLI9pDQRdDsKo8fUrFIyEB0yVnKh2iQqN3bh4LHadVdpFRu6fEIHHHWv8Aw6tqVUVQyCDvABzoB9V1Ne4AOB4+iJWq/Sl1xUxzXM5CyrXLicobq2DJVRtbde5upOvRB2jXIbI4axxT1sW9DXZ964M0kD95Vm0tab5cQJzn2SPZlT6QeDlZ2fdEOLPNcl06y/b096qYVu/b9MKOzGRJW784XLcg8QmDoKje1D3J+0YP2Wrp0aodWmXNdOGgYiVoSIt6OP3MptsmnLgqtRmU87N201B0ylyvQuKOzubVkMHgtVG8wjtGEMt6lY102UU7hsGf2qF28DP7TSs3zSfacAHCrESRy90PrKbWThuweSVXv9h81VmzdotT4Zl0vWY16dNUe5dJB9eq1Qhs9fwgnmplPgJ4ysWu8Wk4lnTvuVH+V1SmrXW6UlVpHDX+XCw34S91AlQfblMkgWy8doLTtoJebY6oT6ZTKKA2x1Z1N9ya1G4SfYLNSU+LcLFmdTL41oykVCu3MrdJ3DkiVBIUvo4GmUd4kKsxFFRBo4p3ggJbUdgphf1MFJripAPgufDrFFZoD3GdUttr5r6jmcEPtPtR1KnIgAzJK4Kr2xhwdutkAAEAg44nmU6RJvZ6hRduAiIbOOMIVWru1WO4HVcd2U7ZmpWDKgGSN3GJ5FdTdsAe5o0DpbEkQ8TAPQyPJVjDYsnSO1t3jdCBcu1PBU9m15b4It++Gk8PkJFGmUcrQnqvLnx1Vu7bFM8/khVdm05fPmj7SfIjn9lVPZP4IXMyum7L0Mz8lJBTkhdrsS23aYxrkrPmkUxR+jADRbf4KdMLHSoJlitUCS7VgTqnVUpRtRsNMQM/IVodEkcld/2HJTtXZ81Ksz3Vdh3XkLX8MvGOabz+lp7pEIdu6R5ovPgkKFXuz1W1Ns8FiYBOg7OU62fuxlJGYKOHngq/xiqZ0rQxDqbqRsLuZW95y70YbGlTdQnUwVRMojXOCPqwWONlMiU3aOiWbLH0jmmjF5+Z/kzRDhXcIPii7yyrTlQpvjVJGVoNEHN4hRcp95IJ4Z9AhlOmdQu2hUwUoe7ebHHh+U52g2RjVc8emon5CatCs8e7Z7bNw8NALWsJBBOC4Eift9yufBpkwDvD/URE8wBP3XY9ttgMpV31HueylVlzXNZvAPOXMfmWg6giVwhAkBo1x5yjwUtWVfdqbzScHB4iNCF692erF9Bjnaup0i6ckndBJleZ2Ow31Nyi1hFRr3d44QQ1rt2Je0kSADjqvXNl2gZTDdABHlED2CrDgkulvZ1Ug66qzta4mGg8Mqkxu7n0UaYkyVzR3yhhsxkCfxoq1d284kq06qA3dCqVcCOaVv1VjqNhNm22/UHiu3t6cNACTdm7SBvEJ+QsLduy9UqItlRqlSeeSG52FyZwF/ulG1PPy/SaVDggpVftkGMEfPRXgJIQVWcUtvRkJ1cMEeKU3v8AWfgWuLM0kGsauPD8q812PUJFbVIKb0nSFzDFm2uA5rFoVW8dVi4I1NEFDNKFFl8JW7i4nRV90gVZnewVIXAQqNAu1R6mynRISPNXwb1AG7Cxt3kBVqlrBzhWbbZ4JHklXlQZ38cjq7JkNCvtVG2OArbCsU5bLpaCINWlKKsUG2nYUVu8jBHBRcQRj5CK6nxQXsVY5E+nNFWsxcztRxpkkj6Tx5TzC6typ3di2oC1wBB1B0K0RZNo8429tm3c0sdUY6cFsb08ciCvMdqW9MOJYQI5Bw+xC9tr9jLUEnu+aos7HWrHT3bRpH0gjyBRoQ4Ls9truixjadR+8W9AN7EgcT1XplEHdyIJ4SjfwqVP+jRMDMDkhuVFoFAamVum1TbTWVKob16JJTS6Mom3GBJQ7c77ggOeXFNdi2Rc4GMSFjy5PY0QhR2NnRDWiOQRXqLDhYfykTA0RehORXFBemQUAfphLrpvP1hMXqpWCuhGhLUbqMpPfswnt6EnumStEGQmhNSKaW9bEJaBBRd+FRk4h31MraqlwWJBhxScw5lXmUsYhKLizE4KlTuSxsSqN2r5/oVp0P7ZpanVHaDQ2CuBftV5wFAXtUmCVmeRJ7dlav4dRtC6Y92MLLCkN/BlcoWvOZK6LsvRMlxPLVJcZStDbrZ1lFuFYaq9M6I4UJvY6QQLZKjKi4qTZ1E4USFreWHRBbCAfS5IICttOT5IFYZV8c60xWrA1aQOErurdvr8CZvfEpZdCclabQlCuoMwFAs4lSuK4bogyXaqcsy4hlAjVeTAGEJluSVdpW8lO7CwiDGVCTbHSoV2eyHGDC6CxtQwQFbYwAKJZlSaGsKwKREqDVIOTCmnqu/VHegvynRwJzZVaq2QrbggVCqoDE92zB0SmuMp/Xb1+yS3TdfZXgyM0JLhkOKrPerG03QJSV9dPKXwkMO8WKg6qsUvcJ2jqQPFVa9iZkJrX2VBwUHcc1bZRUlQItoTU7U72Vdq0hGiYW7WzkJj3NMrHLxd6ZeOXQisrFz9F0Oy7XuxEZRrUMZop03SZXfxrHEPt7MvMcjKtSKKD6LDKRUK105UScLRetcFNs6jN5Sa5DechY4ro9OYQO1Veq7KmXaFVKr8lWQAV0/3IVCpJ+dcKxcuz8+aKoX49PdM2EHVsx9I5lasaIOTzP2Uq9xLvBAo1YDfM+pU62cOLaiBHqmdvhLKDsDyV2nUTHFtacoUypTr6ftKwGdFtzkLeWSggk3O9FBw4LfCFEpkzjTjhVnhEcVoqsWAq1glF62Rp/nwTupkfPdJ7wT8j1VYslJHNbWpfRK5tzcrqNr6H9LlrvGQteKKlOjLkdIsBqxDp1xAWJn47sVZEer1bgKoaoKSi8OkoprlUUKKeyL9Vo4IWUOlVlGDgicbYXE6lO7Z0AJbQhxwm1ELH5MlwtiX0KH+alvKEqBevLmzUkH31LvMqn3ixtRSsNFknRScVXFSSekIjnZ8VSIGbe7HoVTrP+fZGqVNfniqlU6/PmFdClW4dx6fcKjVqq9WAIKVVCfNFRbdAbokx2CVMug+XuggGCFruytsPGISyju3qYACs0qiRUKxCuU7wR9/0o5MDgx4ZEx5TrcB8lGBlKrSv/nzTClU4rO0VCnC05yjvayobySgoI5yGTqsc/AUCcmFyOIPcpNnzUQps0KogMG88EtumDKZOKp3Z5qqEkcntmmd09FyW0cBdrtU4IwuJ2k8AFb/AB/7pmHNwpCssVL+T0WL1/xMlM9PbRGqxtMyuSPbGP6tJATzZm2RVyAV5yyJukzWNXMcEQFyynUdGQj0MuiFzdIKQ2sKMAK8Cg0Bhbccryc0rZtxqgxehOctSh1Hrz5s0RRFzlFr/wArTtVFvt+1NXY7DW74cfPz5qx3miX739T1I+fZSL4f0Pz9K8OE5FmpUwfmEKZGvgVCs/XmMHqo03Yj5H7VkTZCo79H8FL67eKs1amFTq1Qt3jY7dkMstUSZUEIT7gBQrOACQ7T2jwC9SMLMcp0W9p7YDdCqDe0AA1kk4A+xPIfpI7ioDqqxtWlwP5VJ4LRKOXZ6xsS43qYdz08OacUqk+q47ZN+AxonhAH2Hsums6v0yfnReHmxuLZ6eOaaGT3YQ+8z6IbnoTDM+MrIyyLTisaNPRCYdD4ogMrkcSaMrbQpluqBUrNBy5oPVwB9EyAaeOX+ypXhwrDrlmpez/6H7VW7uWR/YeoVkIzndoAcPRcR2hpcV3F8+eI9fZctt+kHMmDxzxx4eBW/wAd1JGPKjkiQsUalIAkHeB5EEH0Kxev7f4ZqIc/Neh9gGju9FpYvFh/Y1s7mi0cgtVWjeCxYrfsKGDPwhFYsXmZDVAkoO4rFixTLohGfRRocf8A291ixLELBO/q3/y/aM8fUPnALFirERg7v+3k1RIyPB3sFixWj0QpV+PiEocdVixet4nDFn6UrtxjVIauq0sXpQMM+lK74+ap7x5raxUYEdJsRxgZ/wBHsu8sz7ftYsXk+Xw3YOl8/wBvIqTdPVYsXlSN6JM4fOSuUhgLaxIzkEd+EovmAvyAcN9yPbCxYqRFYs3RE+fnpPiqlPSeO60+ZmT4rFishWUroxMYgQI4YASi/rO3HO3jvAOgyZEbxEHoSfVYsWiPCEjynbN081nkvcTjJcSf6jisWLEQ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83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1979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99" y="1868488"/>
            <a:ext cx="744541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16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2000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99" y="1868488"/>
            <a:ext cx="744541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53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2013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99" y="1868488"/>
            <a:ext cx="766381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invertir?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212" y="1868488"/>
            <a:ext cx="6397988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7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Cuestiones éticas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s-ES" dirty="0" smtClean="0"/>
              <a:t>Espionaje</a:t>
            </a:r>
          </a:p>
          <a:p>
            <a:endParaRPr lang="es-ES" dirty="0" smtClean="0"/>
          </a:p>
          <a:p>
            <a:r>
              <a:rPr lang="es-ES" dirty="0" smtClean="0"/>
              <a:t>Basura espacial:</a:t>
            </a:r>
          </a:p>
          <a:p>
            <a:pPr lvl="1"/>
            <a:r>
              <a:rPr lang="es-ES" dirty="0" smtClean="0"/>
              <a:t>Desviar los satélites</a:t>
            </a:r>
          </a:p>
          <a:p>
            <a:pPr lvl="1"/>
            <a:r>
              <a:rPr lang="es-ES" dirty="0" smtClean="0"/>
              <a:t>Destruirlos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dirty="0" smtClean="0"/>
              <a:t>Intereses comerciales</a:t>
            </a:r>
          </a:p>
        </p:txBody>
      </p:sp>
      <p:pic>
        <p:nvPicPr>
          <p:cNvPr id="19458" name="Picture 2" descr="http://mexico.cnn.com/media/2012/10/15/efe-crisis-de-los-misiles-cu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2857520" cy="1607355"/>
          </a:xfrm>
          <a:prstGeom prst="rect">
            <a:avLst/>
          </a:prstGeom>
          <a:noFill/>
        </p:spPr>
      </p:pic>
      <p:pic>
        <p:nvPicPr>
          <p:cNvPr id="19460" name="Picture 4" descr="http://www.csm.ornl.gov/SC2007/pres/White_Collaborators_Judy/White_Collaborators_SC07.key/NA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00570"/>
            <a:ext cx="2855858" cy="2357430"/>
          </a:xfrm>
          <a:prstGeom prst="rect">
            <a:avLst/>
          </a:prstGeom>
          <a:noFill/>
        </p:spPr>
      </p:pic>
      <p:pic>
        <p:nvPicPr>
          <p:cNvPr id="19462" name="Picture 6" descr="http://www.madrimasd.org/madridporlaciencia/feria-ix/gestion/files/img/stands/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572140"/>
            <a:ext cx="3454527" cy="850058"/>
          </a:xfrm>
          <a:prstGeom prst="rect">
            <a:avLst/>
          </a:prstGeom>
          <a:noFill/>
        </p:spPr>
      </p:pic>
      <p:pic>
        <p:nvPicPr>
          <p:cNvPr id="19464" name="Picture 8" descr="http://www.esa.int/var/esa/storage/images/esa_multimedia/images/2008/03/debris_objects_-_mostly_debris_-_in_low_earth_orbit_leo_-_view_over_the_equator/9836792-3-eng-GB/Debris_objects_-_mostly_debris_-_in_low_Earth_orbit_LEO_-_view_over_the_equa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643182"/>
            <a:ext cx="2511595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Cooperación internacional</a:t>
            </a:r>
          </a:p>
          <a:p>
            <a:r>
              <a:rPr lang="es-ES" dirty="0" smtClean="0"/>
              <a:t>Descenso de la mano de obra</a:t>
            </a:r>
          </a:p>
          <a:p>
            <a:r>
              <a:rPr lang="es-ES" dirty="0" smtClean="0"/>
              <a:t>Aumento de sistemas automáticos</a:t>
            </a:r>
          </a:p>
        </p:txBody>
      </p:sp>
      <p:pic>
        <p:nvPicPr>
          <p:cNvPr id="23554" name="Picture 2" descr="http://2.bp.blogspot.com/-uDhke1Cz__Y/TozErkt5vWI/AAAAAAAAAac/1TmeYzSQvOA/s400/Manos%2BUnida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929066"/>
            <a:ext cx="3810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Concienciación del impacto humano</a:t>
            </a:r>
          </a:p>
          <a:p>
            <a:r>
              <a:rPr lang="es-ES" dirty="0" smtClean="0"/>
              <a:t>Mejora de la calidad de vida</a:t>
            </a:r>
          </a:p>
          <a:p>
            <a:r>
              <a:rPr lang="es-ES" dirty="0" smtClean="0"/>
              <a:t>Evolución y prevención</a:t>
            </a:r>
            <a:endParaRPr lang="es-ES" dirty="0"/>
          </a:p>
        </p:txBody>
      </p:sp>
      <p:pic>
        <p:nvPicPr>
          <p:cNvPr id="22530" name="Picture 2" descr="http://img535.imageshack.us/img535/6223/ssissivan0915045pm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00438"/>
            <a:ext cx="3559919" cy="28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642910" y="1571612"/>
            <a:ext cx="77153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Blanca Delgado de </a:t>
            </a:r>
            <a:r>
              <a:rPr lang="en-US" sz="1600" dirty="0" err="1" smtClean="0">
                <a:latin typeface="+mn-lt"/>
                <a:cs typeface="+mn-cs"/>
              </a:rPr>
              <a:t>Sebastián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Esther Gallardo </a:t>
            </a:r>
            <a:r>
              <a:rPr lang="en-US" sz="1600" dirty="0" err="1" smtClean="0">
                <a:latin typeface="+mn-lt"/>
                <a:cs typeface="+mn-cs"/>
              </a:rPr>
              <a:t>Guardiola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Marta </a:t>
            </a:r>
            <a:r>
              <a:rPr lang="en-US" sz="1600" dirty="0" err="1" smtClean="0">
                <a:latin typeface="+mn-lt"/>
                <a:cs typeface="+mn-cs"/>
              </a:rPr>
              <a:t>Gómez-Reino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Méndez-Benegassi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Manuel </a:t>
            </a:r>
            <a:r>
              <a:rPr lang="en-US" sz="1600" dirty="0" err="1" smtClean="0">
                <a:latin typeface="+mn-lt"/>
                <a:cs typeface="+mn-cs"/>
              </a:rPr>
              <a:t>González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Gómez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Fernandp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Izquierdo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Gómez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Cristina </a:t>
            </a:r>
            <a:r>
              <a:rPr lang="en-US" sz="1600" dirty="0" err="1" smtClean="0">
                <a:latin typeface="+mn-lt"/>
                <a:cs typeface="+mn-cs"/>
              </a:rPr>
              <a:t>Larnia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Aliaga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Tomás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Lascurain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Feliu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María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Martí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Benavente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Martía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Martínez</a:t>
            </a:r>
            <a:r>
              <a:rPr lang="en-US" sz="1600" dirty="0" smtClean="0">
                <a:latin typeface="+mn-lt"/>
                <a:cs typeface="+mn-cs"/>
              </a:rPr>
              <a:t> Lax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Carola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Moltó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Suazo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Alonso </a:t>
            </a:r>
            <a:r>
              <a:rPr lang="en-US" sz="1600" dirty="0" err="1" smtClean="0">
                <a:latin typeface="+mn-lt"/>
                <a:cs typeface="+mn-cs"/>
              </a:rPr>
              <a:t>Muñoz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García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Rubén Navarro </a:t>
            </a:r>
            <a:r>
              <a:rPr lang="en-US" sz="1600" dirty="0" err="1" smtClean="0">
                <a:latin typeface="+mn-lt"/>
                <a:cs typeface="+mn-cs"/>
              </a:rPr>
              <a:t>Navarro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María</a:t>
            </a:r>
            <a:r>
              <a:rPr lang="en-US" sz="1600" dirty="0" smtClean="0">
                <a:latin typeface="+mn-lt"/>
                <a:cs typeface="+mn-cs"/>
              </a:rPr>
              <a:t> Victoria </a:t>
            </a:r>
            <a:r>
              <a:rPr lang="en-US" sz="1600" dirty="0" err="1" smtClean="0">
                <a:latin typeface="+mn-lt"/>
                <a:cs typeface="+mn-cs"/>
              </a:rPr>
              <a:t>Paredes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Balen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Elena </a:t>
            </a:r>
            <a:r>
              <a:rPr lang="en-US" sz="1600" dirty="0" err="1" smtClean="0">
                <a:latin typeface="+mn-lt"/>
                <a:cs typeface="+mn-cs"/>
              </a:rPr>
              <a:t>Pascual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Sánchez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Jordi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Riera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Urgell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María</a:t>
            </a:r>
            <a:r>
              <a:rPr lang="en-US" sz="1600" dirty="0" smtClean="0">
                <a:latin typeface="+mn-lt"/>
                <a:cs typeface="+mn-cs"/>
              </a:rPr>
              <a:t> del Carmen </a:t>
            </a:r>
            <a:r>
              <a:rPr lang="en-US" sz="1600" dirty="0" err="1" smtClean="0">
                <a:latin typeface="+mn-lt"/>
                <a:cs typeface="+mn-cs"/>
              </a:rPr>
              <a:t>Rodríguez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Pérez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Jorge </a:t>
            </a:r>
            <a:r>
              <a:rPr lang="en-US" sz="1600" dirty="0" err="1" smtClean="0">
                <a:latin typeface="+mn-lt"/>
                <a:cs typeface="+mn-cs"/>
              </a:rPr>
              <a:t>Romo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González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Marta Ruiz </a:t>
            </a:r>
            <a:r>
              <a:rPr lang="en-US" sz="1600" dirty="0" err="1" smtClean="0">
                <a:latin typeface="+mn-lt"/>
                <a:cs typeface="+mn-cs"/>
              </a:rPr>
              <a:t>Casteblanque</a:t>
            </a:r>
            <a:endParaRPr lang="en-US" sz="1600" dirty="0" smtClean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  <a:cs typeface="+mn-cs"/>
              </a:rPr>
              <a:t>Daniel </a:t>
            </a:r>
            <a:r>
              <a:rPr lang="en-US" sz="1600" dirty="0" err="1" smtClean="0">
                <a:latin typeface="+mn-lt"/>
                <a:cs typeface="+mn-cs"/>
              </a:rPr>
              <a:t>Sancho</a:t>
            </a:r>
            <a:r>
              <a:rPr lang="en-US" sz="1600" dirty="0" smtClean="0">
                <a:latin typeface="+mn-lt"/>
                <a:cs typeface="+mn-cs"/>
              </a:rPr>
              <a:t> Palau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err="1" smtClean="0">
                <a:latin typeface="+mn-lt"/>
                <a:cs typeface="+mn-cs"/>
              </a:rPr>
              <a:t>María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Videgain</a:t>
            </a:r>
            <a:r>
              <a:rPr lang="en-US" sz="1600" dirty="0" smtClean="0">
                <a:latin typeface="+mn-lt"/>
                <a:cs typeface="+mn-cs"/>
              </a:rPr>
              <a:t> Bello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214546" y="550070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Moderadora: Mónica </a:t>
            </a:r>
            <a:r>
              <a:rPr lang="es-ES" dirty="0" err="1" smtClean="0">
                <a:latin typeface="+mj-lt"/>
              </a:rPr>
              <a:t>Bonfanti</a:t>
            </a:r>
            <a:r>
              <a:rPr lang="es-ES" dirty="0" smtClean="0">
                <a:latin typeface="+mj-lt"/>
              </a:rPr>
              <a:t> Gris</a:t>
            </a:r>
          </a:p>
          <a:p>
            <a:pPr algn="ctr"/>
            <a:r>
              <a:rPr lang="es-ES" dirty="0" smtClean="0">
                <a:latin typeface="+mj-lt"/>
              </a:rPr>
              <a:t>Secretaria: María Ruíz Martínez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pPr algn="ctr">
              <a:buNone/>
            </a:pPr>
            <a:r>
              <a:rPr lang="es-ES" sz="4000" dirty="0" smtClean="0"/>
              <a:t>“¿Aún te sigues preguntando el porqué?”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Í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642938" y="1357313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Introducción</a:t>
            </a:r>
          </a:p>
          <a:p>
            <a:pPr marL="914400" lvl="1" indent="-457200" algn="just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¿Sabías que…?</a:t>
            </a:r>
          </a:p>
          <a:p>
            <a:pPr marL="914400" lvl="1" indent="-457200" algn="just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Tecnología </a:t>
            </a:r>
          </a:p>
          <a:p>
            <a:pPr marL="914400" lvl="1" indent="-457200" algn="just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Curiosidades</a:t>
            </a:r>
          </a:p>
          <a:p>
            <a:pPr marL="457200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Desarrollo</a:t>
            </a:r>
          </a:p>
          <a:p>
            <a:pPr marL="914400" lvl="1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Nuestro proyecto</a:t>
            </a:r>
          </a:p>
          <a:p>
            <a:pPr marL="914400" lvl="1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Ventajas e inconvenientes</a:t>
            </a:r>
          </a:p>
          <a:p>
            <a:pPr marL="914400" lvl="1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Consecuencias</a:t>
            </a:r>
          </a:p>
          <a:p>
            <a:pPr marL="457200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¿Por qué invertir?</a:t>
            </a:r>
          </a:p>
          <a:p>
            <a:pPr marL="457200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Cuestiones éticas</a:t>
            </a:r>
          </a:p>
          <a:p>
            <a:pPr marL="457200" indent="-457200">
              <a:buAutoNum type="arabicPeriod"/>
              <a:defRPr/>
            </a:pPr>
            <a:r>
              <a:rPr lang="es-E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Conclusiones (I y II)</a:t>
            </a:r>
          </a:p>
          <a:p>
            <a:pPr marL="457200" indent="-457200">
              <a:buAutoNum type="arabicPeriod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914400" lvl="1" indent="-457200" algn="just"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914400" lvl="1" indent="-457200"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¿Sabías que…?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es-ES" sz="2400" dirty="0" smtClean="0"/>
              <a:t>Cada día se recogen 26.000 píxeles por persona</a:t>
            </a:r>
            <a:r>
              <a:rPr lang="es-ES" dirty="0" smtClean="0"/>
              <a:t>.</a:t>
            </a:r>
          </a:p>
          <a:p>
            <a:r>
              <a:rPr lang="es-ES" sz="2400" dirty="0" smtClean="0"/>
              <a:t>La observación aeroespacial de la Tierra es más cotidiana de lo que parece. </a:t>
            </a:r>
          </a:p>
          <a:p>
            <a:endParaRPr lang="es-ES" sz="2400" dirty="0" smtClean="0"/>
          </a:p>
          <a:p>
            <a:pPr lvl="0">
              <a:buNone/>
            </a:pPr>
            <a:endParaRPr lang="es-ES" dirty="0"/>
          </a:p>
        </p:txBody>
      </p:sp>
      <p:pic>
        <p:nvPicPr>
          <p:cNvPr id="1026" name="Picture 2" descr="http://aerolatinnews.com/wp-content/uploads/2013/04/satelite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143248"/>
            <a:ext cx="4357718" cy="3237711"/>
          </a:xfrm>
          <a:prstGeom prst="rect">
            <a:avLst/>
          </a:prstGeom>
          <a:noFill/>
        </p:spPr>
      </p:pic>
      <p:pic>
        <p:nvPicPr>
          <p:cNvPr id="1028" name="Picture 4" descr="http://www.noticiassin.com/wp-content/uploads/2014/04/Google_Maps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21495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</a:t>
            </a:r>
            <a:endParaRPr lang="es-ES" dirty="0"/>
          </a:p>
        </p:txBody>
      </p:sp>
      <p:pic>
        <p:nvPicPr>
          <p:cNvPr id="4" name="Picture 5" descr="crops_C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2292957" cy="2350043"/>
          </a:xfrm>
          <a:prstGeom prst="rect">
            <a:avLst/>
          </a:prstGeom>
          <a:noFill/>
        </p:spPr>
      </p:pic>
      <p:pic>
        <p:nvPicPr>
          <p:cNvPr id="5" name="Picture 4" descr="crops_T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2173276" cy="2227382"/>
          </a:xfrm>
          <a:prstGeom prst="rect">
            <a:avLst/>
          </a:prstGeom>
          <a:noFill/>
        </p:spPr>
      </p:pic>
      <p:pic>
        <p:nvPicPr>
          <p:cNvPr id="6" name="5 Imagen" descr="https://encrypted-tbn3.gstatic.com/images?q=tbn:ANd9GcS7pMADmr0ElkilXYZI1UqOHka-RB65nM1FO1R5EVNigSGAEx6fY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2078990" cy="22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40974" t="10828" r="12181" b="27071"/>
          <a:stretch>
            <a:fillRect/>
          </a:stretch>
        </p:blipFill>
        <p:spPr bwMode="auto">
          <a:xfrm>
            <a:off x="785786" y="4286256"/>
            <a:ext cx="23000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357554" y="350043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Sensor Óptico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7620" y="571501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LIDAR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72132" y="3786190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Sensor  Térmico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29454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86578" y="6211669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Sensor de microondas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CURIOSIDADES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030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agrarias</a:t>
            </a:r>
            <a:endParaRPr lang="es-ES" dirty="0"/>
          </a:p>
        </p:txBody>
      </p:sp>
      <p:pic>
        <p:nvPicPr>
          <p:cNvPr id="1026" name="Picture 2" descr="C:\Users\Tomás Lascurain\Downloads\san patrici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94"/>
          <a:stretch/>
        </p:blipFill>
        <p:spPr bwMode="auto">
          <a:xfrm>
            <a:off x="611560" y="1700808"/>
            <a:ext cx="79301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 rot="1478021">
            <a:off x="3275857" y="2377018"/>
            <a:ext cx="936104" cy="5040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13069889">
            <a:off x="3316900" y="5681932"/>
            <a:ext cx="936104" cy="5040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8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Aplicaciones a la arqueología</a:t>
            </a:r>
            <a:endParaRPr lang="es-ES" dirty="0"/>
          </a:p>
        </p:txBody>
      </p:sp>
      <p:pic>
        <p:nvPicPr>
          <p:cNvPr id="2050" name="Picture 2" descr="C:\Users\Tomás Lascurain\Desktop\yacimiento arqueológi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08"/>
          <a:stretch/>
        </p:blipFill>
        <p:spPr bwMode="auto">
          <a:xfrm>
            <a:off x="467544" y="1844824"/>
            <a:ext cx="8005686" cy="43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 rot="14118653">
            <a:off x="2792645" y="4309672"/>
            <a:ext cx="936104" cy="50405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29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Nuestra misión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114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253</Words>
  <Application>Microsoft Office PowerPoint</Application>
  <PresentationFormat>Presentación en pantalla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V Congreso INVESTIGA I+D+i</vt:lpstr>
      <vt:lpstr>Grupo Investigador</vt:lpstr>
      <vt:lpstr>Diapositiva 3</vt:lpstr>
      <vt:lpstr>¿Sabías que…?</vt:lpstr>
      <vt:lpstr>Tecnología</vt:lpstr>
      <vt:lpstr>CURIOSIDADES</vt:lpstr>
      <vt:lpstr>Aplicaciones agrarias</vt:lpstr>
      <vt:lpstr>Aplicaciones a la arqueología</vt:lpstr>
      <vt:lpstr>Nuestra misión</vt:lpstr>
      <vt:lpstr>Cubesat</vt:lpstr>
      <vt:lpstr>Concepto</vt:lpstr>
      <vt:lpstr>Nuestro proyecto</vt:lpstr>
      <vt:lpstr>1979</vt:lpstr>
      <vt:lpstr>2000</vt:lpstr>
      <vt:lpstr>2013</vt:lpstr>
      <vt:lpstr>¿Por qué invertir?</vt:lpstr>
      <vt:lpstr>Cuestiones éticas</vt:lpstr>
      <vt:lpstr>Conclusiones I</vt:lpstr>
      <vt:lpstr>Conclusiones II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JOSE ALBERTO MARTINEZ</cp:lastModifiedBy>
  <cp:revision>115</cp:revision>
  <dcterms:created xsi:type="dcterms:W3CDTF">2010-04-26T10:24:20Z</dcterms:created>
  <dcterms:modified xsi:type="dcterms:W3CDTF">2014-05-10T21:09:04Z</dcterms:modified>
</cp:coreProperties>
</file>