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9" r:id="rId4"/>
    <p:sldId id="290" r:id="rId5"/>
    <p:sldId id="291" r:id="rId6"/>
    <p:sldId id="297" r:id="rId7"/>
    <p:sldId id="292" r:id="rId8"/>
    <p:sldId id="293" r:id="rId9"/>
    <p:sldId id="294" r:id="rId10"/>
    <p:sldId id="295" r:id="rId11"/>
    <p:sldId id="298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4660"/>
  </p:normalViewPr>
  <p:slideViewPr>
    <p:cSldViewPr>
      <p:cViewPr>
        <p:scale>
          <a:sx n="82" d="100"/>
          <a:sy n="82" d="100"/>
        </p:scale>
        <p:origin x="-1050" y="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0560B-16E5-460B-91AB-0DB4A82699C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ECCDDF-CAB9-40B6-99A1-3703B0B22A23}">
      <dgm:prSet phldrT="[Texto]" custT="1"/>
      <dgm:spPr/>
      <dgm:t>
        <a:bodyPr/>
        <a:lstStyle/>
        <a:p>
          <a:r>
            <a:rPr lang="es-ES" sz="3200" dirty="0" smtClean="0"/>
            <a:t>Causas Naturales</a:t>
          </a:r>
          <a:endParaRPr lang="es-ES" sz="3200" dirty="0"/>
        </a:p>
      </dgm:t>
    </dgm:pt>
    <dgm:pt modelId="{F5CBD44F-CDBC-4AA9-9B65-BFB273DD102D}" type="parTrans" cxnId="{2B111797-D401-429F-97E4-C2626DF0E39B}">
      <dgm:prSet/>
      <dgm:spPr/>
      <dgm:t>
        <a:bodyPr/>
        <a:lstStyle/>
        <a:p>
          <a:endParaRPr lang="es-ES"/>
        </a:p>
      </dgm:t>
    </dgm:pt>
    <dgm:pt modelId="{16000F54-51B0-4859-BAB3-3B049445F397}" type="sibTrans" cxnId="{2B111797-D401-429F-97E4-C2626DF0E39B}">
      <dgm:prSet/>
      <dgm:spPr/>
      <dgm:t>
        <a:bodyPr/>
        <a:lstStyle/>
        <a:p>
          <a:endParaRPr lang="es-ES"/>
        </a:p>
      </dgm:t>
    </dgm:pt>
    <dgm:pt modelId="{AD1A1530-18C6-4E28-817B-9F24D83BDACC}">
      <dgm:prSet phldrT="[Texto]" custT="1"/>
      <dgm:spPr/>
      <dgm:t>
        <a:bodyPr/>
        <a:lstStyle/>
        <a:p>
          <a:r>
            <a:rPr lang="es-ES" sz="2400" dirty="0" smtClean="0"/>
            <a:t>Teoría de Darwin</a:t>
          </a:r>
          <a:endParaRPr lang="es-ES" sz="2400" dirty="0"/>
        </a:p>
      </dgm:t>
    </dgm:pt>
    <dgm:pt modelId="{5737BD25-0551-4A6D-B0C2-91525CD7028E}" type="parTrans" cxnId="{5079DAF9-9495-4AD3-8747-F280AC0DD9A6}">
      <dgm:prSet/>
      <dgm:spPr/>
      <dgm:t>
        <a:bodyPr/>
        <a:lstStyle/>
        <a:p>
          <a:endParaRPr lang="es-ES"/>
        </a:p>
      </dgm:t>
    </dgm:pt>
    <dgm:pt modelId="{6F54093E-117D-4EFD-9F7D-E3B96097BF96}" type="sibTrans" cxnId="{5079DAF9-9495-4AD3-8747-F280AC0DD9A6}">
      <dgm:prSet/>
      <dgm:spPr/>
      <dgm:t>
        <a:bodyPr/>
        <a:lstStyle/>
        <a:p>
          <a:endParaRPr lang="es-ES"/>
        </a:p>
      </dgm:t>
    </dgm:pt>
    <dgm:pt modelId="{7FE30FA1-1BB7-4307-B21B-0104FABA0F4E}">
      <dgm:prSet phldrT="[Texto]" custT="1"/>
      <dgm:spPr/>
      <dgm:t>
        <a:bodyPr/>
        <a:lstStyle/>
        <a:p>
          <a:r>
            <a:rPr lang="es-ES" sz="2400" dirty="0" smtClean="0"/>
            <a:t>Catástrofes naturales</a:t>
          </a:r>
          <a:endParaRPr lang="es-ES" sz="2400" dirty="0"/>
        </a:p>
      </dgm:t>
    </dgm:pt>
    <dgm:pt modelId="{7441F54E-0B70-478A-BF91-36D6DC09DF4D}" type="parTrans" cxnId="{09536B3A-15BC-4801-BB64-BFFC89FD7D8E}">
      <dgm:prSet/>
      <dgm:spPr/>
      <dgm:t>
        <a:bodyPr/>
        <a:lstStyle/>
        <a:p>
          <a:endParaRPr lang="es-ES"/>
        </a:p>
      </dgm:t>
    </dgm:pt>
    <dgm:pt modelId="{8D0818F5-0359-4155-A8B1-B3C0FBB3C175}" type="sibTrans" cxnId="{09536B3A-15BC-4801-BB64-BFFC89FD7D8E}">
      <dgm:prSet/>
      <dgm:spPr/>
      <dgm:t>
        <a:bodyPr/>
        <a:lstStyle/>
        <a:p>
          <a:endParaRPr lang="es-ES"/>
        </a:p>
      </dgm:t>
    </dgm:pt>
    <dgm:pt modelId="{3E6F89BA-700A-4C2B-A16F-F7FDFD7D21D4}">
      <dgm:prSet phldrT="[Texto]" custT="1"/>
      <dgm:spPr/>
      <dgm:t>
        <a:bodyPr/>
        <a:lstStyle/>
        <a:p>
          <a:r>
            <a:rPr lang="es-ES" sz="3200" dirty="0" smtClean="0"/>
            <a:t>Causas Humanas</a:t>
          </a:r>
          <a:endParaRPr lang="es-ES" sz="3200" dirty="0"/>
        </a:p>
      </dgm:t>
    </dgm:pt>
    <dgm:pt modelId="{3ECD423A-F27D-41F0-811C-88FA51922078}" type="parTrans" cxnId="{70CA4199-3969-4E85-86DE-252989FA579E}">
      <dgm:prSet/>
      <dgm:spPr/>
      <dgm:t>
        <a:bodyPr/>
        <a:lstStyle/>
        <a:p>
          <a:endParaRPr lang="es-ES"/>
        </a:p>
      </dgm:t>
    </dgm:pt>
    <dgm:pt modelId="{B46CAAF8-A2D8-47B2-8AA7-1B34D65BE24C}" type="sibTrans" cxnId="{70CA4199-3969-4E85-86DE-252989FA579E}">
      <dgm:prSet/>
      <dgm:spPr/>
      <dgm:t>
        <a:bodyPr/>
        <a:lstStyle/>
        <a:p>
          <a:endParaRPr lang="es-ES"/>
        </a:p>
      </dgm:t>
    </dgm:pt>
    <dgm:pt modelId="{13704483-BE87-4002-B0C3-6DA1AD8DE8FB}">
      <dgm:prSet phldrT="[Texto]" custT="1"/>
      <dgm:spPr/>
      <dgm:t>
        <a:bodyPr/>
        <a:lstStyle/>
        <a:p>
          <a:r>
            <a:rPr lang="es-ES" sz="2400" dirty="0" smtClean="0"/>
            <a:t>Contaminación</a:t>
          </a:r>
          <a:endParaRPr lang="es-ES" sz="2400" dirty="0"/>
        </a:p>
      </dgm:t>
    </dgm:pt>
    <dgm:pt modelId="{C5B715DD-3D90-4E53-AFF1-9A7C24434C21}" type="parTrans" cxnId="{DD439A13-84B5-4277-9CB7-83758DAFBE65}">
      <dgm:prSet/>
      <dgm:spPr/>
      <dgm:t>
        <a:bodyPr/>
        <a:lstStyle/>
        <a:p>
          <a:endParaRPr lang="es-ES"/>
        </a:p>
      </dgm:t>
    </dgm:pt>
    <dgm:pt modelId="{7A26AD48-FA17-4A14-84D7-0322580A3C4C}" type="sibTrans" cxnId="{DD439A13-84B5-4277-9CB7-83758DAFBE65}">
      <dgm:prSet/>
      <dgm:spPr/>
      <dgm:t>
        <a:bodyPr/>
        <a:lstStyle/>
        <a:p>
          <a:endParaRPr lang="es-ES"/>
        </a:p>
      </dgm:t>
    </dgm:pt>
    <dgm:pt modelId="{AB633D2F-B696-4F05-8B2D-E3F9B69B9BC0}">
      <dgm:prSet phldrT="[Texto]" custT="1"/>
      <dgm:spPr/>
      <dgm:t>
        <a:bodyPr/>
        <a:lstStyle/>
        <a:p>
          <a:r>
            <a:rPr lang="es-ES" sz="2400" dirty="0" smtClean="0"/>
            <a:t>Sobreexplotación</a:t>
          </a:r>
          <a:endParaRPr lang="es-ES" sz="2400" dirty="0"/>
        </a:p>
      </dgm:t>
    </dgm:pt>
    <dgm:pt modelId="{706F7032-EE5B-440E-B641-50AAE9174079}" type="parTrans" cxnId="{CB0823F0-FF93-476D-825B-B7622DEB9DB8}">
      <dgm:prSet/>
      <dgm:spPr/>
      <dgm:t>
        <a:bodyPr/>
        <a:lstStyle/>
        <a:p>
          <a:endParaRPr lang="es-ES"/>
        </a:p>
      </dgm:t>
    </dgm:pt>
    <dgm:pt modelId="{E005A6E8-4ABF-4C8C-B4F3-1BDFE41BDA6F}" type="sibTrans" cxnId="{CB0823F0-FF93-476D-825B-B7622DEB9DB8}">
      <dgm:prSet/>
      <dgm:spPr/>
      <dgm:t>
        <a:bodyPr/>
        <a:lstStyle/>
        <a:p>
          <a:endParaRPr lang="es-ES"/>
        </a:p>
      </dgm:t>
    </dgm:pt>
    <dgm:pt modelId="{0EB88025-1620-4BAD-B409-9FA0A61EA77A}" type="pres">
      <dgm:prSet presAssocID="{B900560B-16E5-460B-91AB-0DB4A82699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FD9812-C409-46F3-826E-96FB18A22C0C}" type="pres">
      <dgm:prSet presAssocID="{32ECCDDF-CAB9-40B6-99A1-3703B0B22A23}" presName="comp" presStyleCnt="0"/>
      <dgm:spPr/>
    </dgm:pt>
    <dgm:pt modelId="{26DF77E9-84EB-44B3-9454-A965EEC45741}" type="pres">
      <dgm:prSet presAssocID="{32ECCDDF-CAB9-40B6-99A1-3703B0B22A23}" presName="box" presStyleLbl="node1" presStyleIdx="0" presStyleCnt="2"/>
      <dgm:spPr/>
      <dgm:t>
        <a:bodyPr/>
        <a:lstStyle/>
        <a:p>
          <a:endParaRPr lang="es-ES"/>
        </a:p>
      </dgm:t>
    </dgm:pt>
    <dgm:pt modelId="{25B45018-FC4A-4344-A520-711C4D200A47}" type="pres">
      <dgm:prSet presAssocID="{32ECCDDF-CAB9-40B6-99A1-3703B0B22A23}" presName="img" presStyleLbl="fgImgPlace1" presStyleIdx="0" presStyleCnt="2" custScaleX="984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S"/>
        </a:p>
      </dgm:t>
    </dgm:pt>
    <dgm:pt modelId="{FE2AF05F-500D-490B-AD39-744E39A741A0}" type="pres">
      <dgm:prSet presAssocID="{32ECCDDF-CAB9-40B6-99A1-3703B0B22A2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4B4395-5901-416A-A08E-D09984430539}" type="pres">
      <dgm:prSet presAssocID="{16000F54-51B0-4859-BAB3-3B049445F397}" presName="spacer" presStyleCnt="0"/>
      <dgm:spPr/>
    </dgm:pt>
    <dgm:pt modelId="{E85CC65D-030B-4336-8268-564AC5E622E0}" type="pres">
      <dgm:prSet presAssocID="{3E6F89BA-700A-4C2B-A16F-F7FDFD7D21D4}" presName="comp" presStyleCnt="0"/>
      <dgm:spPr/>
    </dgm:pt>
    <dgm:pt modelId="{1A55A359-9B38-4A4D-AF31-1248C6E5A157}" type="pres">
      <dgm:prSet presAssocID="{3E6F89BA-700A-4C2B-A16F-F7FDFD7D21D4}" presName="box" presStyleLbl="node1" presStyleIdx="1" presStyleCnt="2"/>
      <dgm:spPr/>
      <dgm:t>
        <a:bodyPr/>
        <a:lstStyle/>
        <a:p>
          <a:endParaRPr lang="es-ES"/>
        </a:p>
      </dgm:t>
    </dgm:pt>
    <dgm:pt modelId="{0EE79229-D074-4989-9C60-7AD9A3D4FDFB}" type="pres">
      <dgm:prSet presAssocID="{3E6F89BA-700A-4C2B-A16F-F7FDFD7D21D4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s-ES"/>
        </a:p>
      </dgm:t>
    </dgm:pt>
    <dgm:pt modelId="{48BD4951-67B4-4202-949A-C6C5EF526378}" type="pres">
      <dgm:prSet presAssocID="{3E6F89BA-700A-4C2B-A16F-F7FDFD7D21D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4B16DF-6660-450E-BEF7-EDE4D9969DBF}" type="presOf" srcId="{32ECCDDF-CAB9-40B6-99A1-3703B0B22A23}" destId="{26DF77E9-84EB-44B3-9454-A965EEC45741}" srcOrd="0" destOrd="0" presId="urn:microsoft.com/office/officeart/2005/8/layout/vList4#1"/>
    <dgm:cxn modelId="{B1208CEC-BE9C-46EF-A6EC-B6935E934BC3}" type="presOf" srcId="{3E6F89BA-700A-4C2B-A16F-F7FDFD7D21D4}" destId="{48BD4951-67B4-4202-949A-C6C5EF526378}" srcOrd="1" destOrd="0" presId="urn:microsoft.com/office/officeart/2005/8/layout/vList4#1"/>
    <dgm:cxn modelId="{92BF6168-87AF-48FB-B3B5-9F3FCE499DB1}" type="presOf" srcId="{7FE30FA1-1BB7-4307-B21B-0104FABA0F4E}" destId="{26DF77E9-84EB-44B3-9454-A965EEC45741}" srcOrd="0" destOrd="2" presId="urn:microsoft.com/office/officeart/2005/8/layout/vList4#1"/>
    <dgm:cxn modelId="{CB0823F0-FF93-476D-825B-B7622DEB9DB8}" srcId="{3E6F89BA-700A-4C2B-A16F-F7FDFD7D21D4}" destId="{AB633D2F-B696-4F05-8B2D-E3F9B69B9BC0}" srcOrd="1" destOrd="0" parTransId="{706F7032-EE5B-440E-B641-50AAE9174079}" sibTransId="{E005A6E8-4ABF-4C8C-B4F3-1BDFE41BDA6F}"/>
    <dgm:cxn modelId="{3256D1CA-6C5D-402C-A380-160D0A3D561B}" type="presOf" srcId="{AB633D2F-B696-4F05-8B2D-E3F9B69B9BC0}" destId="{48BD4951-67B4-4202-949A-C6C5EF526378}" srcOrd="1" destOrd="2" presId="urn:microsoft.com/office/officeart/2005/8/layout/vList4#1"/>
    <dgm:cxn modelId="{19B18535-1AD9-4B75-B1FB-CFB9F4630557}" type="presOf" srcId="{B900560B-16E5-460B-91AB-0DB4A82699C4}" destId="{0EB88025-1620-4BAD-B409-9FA0A61EA77A}" srcOrd="0" destOrd="0" presId="urn:microsoft.com/office/officeart/2005/8/layout/vList4#1"/>
    <dgm:cxn modelId="{F347B1A9-4815-4C5C-BEC9-0FDFAC1B6E9A}" type="presOf" srcId="{32ECCDDF-CAB9-40B6-99A1-3703B0B22A23}" destId="{FE2AF05F-500D-490B-AD39-744E39A741A0}" srcOrd="1" destOrd="0" presId="urn:microsoft.com/office/officeart/2005/8/layout/vList4#1"/>
    <dgm:cxn modelId="{E13D7629-B3F3-45B2-A9B6-E31AD748E72A}" type="presOf" srcId="{13704483-BE87-4002-B0C3-6DA1AD8DE8FB}" destId="{1A55A359-9B38-4A4D-AF31-1248C6E5A157}" srcOrd="0" destOrd="1" presId="urn:microsoft.com/office/officeart/2005/8/layout/vList4#1"/>
    <dgm:cxn modelId="{D33A685A-A2E0-4806-9FBB-B78EF7A777C1}" type="presOf" srcId="{3E6F89BA-700A-4C2B-A16F-F7FDFD7D21D4}" destId="{1A55A359-9B38-4A4D-AF31-1248C6E5A157}" srcOrd="0" destOrd="0" presId="urn:microsoft.com/office/officeart/2005/8/layout/vList4#1"/>
    <dgm:cxn modelId="{09536B3A-15BC-4801-BB64-BFFC89FD7D8E}" srcId="{32ECCDDF-CAB9-40B6-99A1-3703B0B22A23}" destId="{7FE30FA1-1BB7-4307-B21B-0104FABA0F4E}" srcOrd="1" destOrd="0" parTransId="{7441F54E-0B70-478A-BF91-36D6DC09DF4D}" sibTransId="{8D0818F5-0359-4155-A8B1-B3C0FBB3C175}"/>
    <dgm:cxn modelId="{2B111797-D401-429F-97E4-C2626DF0E39B}" srcId="{B900560B-16E5-460B-91AB-0DB4A82699C4}" destId="{32ECCDDF-CAB9-40B6-99A1-3703B0B22A23}" srcOrd="0" destOrd="0" parTransId="{F5CBD44F-CDBC-4AA9-9B65-BFB273DD102D}" sibTransId="{16000F54-51B0-4859-BAB3-3B049445F397}"/>
    <dgm:cxn modelId="{9631C7F4-DF68-4DB0-9A97-BDEDF02C8AFB}" type="presOf" srcId="{13704483-BE87-4002-B0C3-6DA1AD8DE8FB}" destId="{48BD4951-67B4-4202-949A-C6C5EF526378}" srcOrd="1" destOrd="1" presId="urn:microsoft.com/office/officeart/2005/8/layout/vList4#1"/>
    <dgm:cxn modelId="{F032CAC1-26FE-4205-8BA0-66274B93A51D}" type="presOf" srcId="{AD1A1530-18C6-4E28-817B-9F24D83BDACC}" destId="{26DF77E9-84EB-44B3-9454-A965EEC45741}" srcOrd="0" destOrd="1" presId="urn:microsoft.com/office/officeart/2005/8/layout/vList4#1"/>
    <dgm:cxn modelId="{5079DAF9-9495-4AD3-8747-F280AC0DD9A6}" srcId="{32ECCDDF-CAB9-40B6-99A1-3703B0B22A23}" destId="{AD1A1530-18C6-4E28-817B-9F24D83BDACC}" srcOrd="0" destOrd="0" parTransId="{5737BD25-0551-4A6D-B0C2-91525CD7028E}" sibTransId="{6F54093E-117D-4EFD-9F7D-E3B96097BF96}"/>
    <dgm:cxn modelId="{613D4D09-BE48-4FA2-9AFD-81CF6C0CC6DA}" type="presOf" srcId="{7FE30FA1-1BB7-4307-B21B-0104FABA0F4E}" destId="{FE2AF05F-500D-490B-AD39-744E39A741A0}" srcOrd="1" destOrd="2" presId="urn:microsoft.com/office/officeart/2005/8/layout/vList4#1"/>
    <dgm:cxn modelId="{55615BE9-036B-4AA7-B074-AFA5A972E033}" type="presOf" srcId="{AD1A1530-18C6-4E28-817B-9F24D83BDACC}" destId="{FE2AF05F-500D-490B-AD39-744E39A741A0}" srcOrd="1" destOrd="1" presId="urn:microsoft.com/office/officeart/2005/8/layout/vList4#1"/>
    <dgm:cxn modelId="{DD439A13-84B5-4277-9CB7-83758DAFBE65}" srcId="{3E6F89BA-700A-4C2B-A16F-F7FDFD7D21D4}" destId="{13704483-BE87-4002-B0C3-6DA1AD8DE8FB}" srcOrd="0" destOrd="0" parTransId="{C5B715DD-3D90-4E53-AFF1-9A7C24434C21}" sibTransId="{7A26AD48-FA17-4A14-84D7-0322580A3C4C}"/>
    <dgm:cxn modelId="{9E12E5B5-56AD-495C-BBA5-3208DA918EBE}" type="presOf" srcId="{AB633D2F-B696-4F05-8B2D-E3F9B69B9BC0}" destId="{1A55A359-9B38-4A4D-AF31-1248C6E5A157}" srcOrd="0" destOrd="2" presId="urn:microsoft.com/office/officeart/2005/8/layout/vList4#1"/>
    <dgm:cxn modelId="{70CA4199-3969-4E85-86DE-252989FA579E}" srcId="{B900560B-16E5-460B-91AB-0DB4A82699C4}" destId="{3E6F89BA-700A-4C2B-A16F-F7FDFD7D21D4}" srcOrd="1" destOrd="0" parTransId="{3ECD423A-F27D-41F0-811C-88FA51922078}" sibTransId="{B46CAAF8-A2D8-47B2-8AA7-1B34D65BE24C}"/>
    <dgm:cxn modelId="{B8078B24-AD09-4880-B761-9F3786D7FF76}" type="presParOf" srcId="{0EB88025-1620-4BAD-B409-9FA0A61EA77A}" destId="{80FD9812-C409-46F3-826E-96FB18A22C0C}" srcOrd="0" destOrd="0" presId="urn:microsoft.com/office/officeart/2005/8/layout/vList4#1"/>
    <dgm:cxn modelId="{050AFF78-9322-4FCA-A9D1-A1259D80746B}" type="presParOf" srcId="{80FD9812-C409-46F3-826E-96FB18A22C0C}" destId="{26DF77E9-84EB-44B3-9454-A965EEC45741}" srcOrd="0" destOrd="0" presId="urn:microsoft.com/office/officeart/2005/8/layout/vList4#1"/>
    <dgm:cxn modelId="{27F3B191-2140-431D-A179-0F0C5C37C957}" type="presParOf" srcId="{80FD9812-C409-46F3-826E-96FB18A22C0C}" destId="{25B45018-FC4A-4344-A520-711C4D200A47}" srcOrd="1" destOrd="0" presId="urn:microsoft.com/office/officeart/2005/8/layout/vList4#1"/>
    <dgm:cxn modelId="{1A55BF7A-E736-48F5-A623-AEFBC1962639}" type="presParOf" srcId="{80FD9812-C409-46F3-826E-96FB18A22C0C}" destId="{FE2AF05F-500D-490B-AD39-744E39A741A0}" srcOrd="2" destOrd="0" presId="urn:microsoft.com/office/officeart/2005/8/layout/vList4#1"/>
    <dgm:cxn modelId="{C9CD6238-8DF3-4753-988A-7C543945C2E4}" type="presParOf" srcId="{0EB88025-1620-4BAD-B409-9FA0A61EA77A}" destId="{0F4B4395-5901-416A-A08E-D09984430539}" srcOrd="1" destOrd="0" presId="urn:microsoft.com/office/officeart/2005/8/layout/vList4#1"/>
    <dgm:cxn modelId="{B4610BF9-0567-4278-B748-B38A8174277C}" type="presParOf" srcId="{0EB88025-1620-4BAD-B409-9FA0A61EA77A}" destId="{E85CC65D-030B-4336-8268-564AC5E622E0}" srcOrd="2" destOrd="0" presId="urn:microsoft.com/office/officeart/2005/8/layout/vList4#1"/>
    <dgm:cxn modelId="{0D6AAEDB-14E7-46D9-A5E1-17E2D460C645}" type="presParOf" srcId="{E85CC65D-030B-4336-8268-564AC5E622E0}" destId="{1A55A359-9B38-4A4D-AF31-1248C6E5A157}" srcOrd="0" destOrd="0" presId="urn:microsoft.com/office/officeart/2005/8/layout/vList4#1"/>
    <dgm:cxn modelId="{B7127E73-77D6-43FB-BB91-0648AE81C936}" type="presParOf" srcId="{E85CC65D-030B-4336-8268-564AC5E622E0}" destId="{0EE79229-D074-4989-9C60-7AD9A3D4FDFB}" srcOrd="1" destOrd="0" presId="urn:microsoft.com/office/officeart/2005/8/layout/vList4#1"/>
    <dgm:cxn modelId="{A6873784-8279-4125-8F5D-1536046A5189}" type="presParOf" srcId="{E85CC65D-030B-4336-8268-564AC5E622E0}" destId="{48BD4951-67B4-4202-949A-C6C5EF52637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DF77E9-84EB-44B3-9454-A965EEC45741}">
      <dsp:nvSpPr>
        <dsp:cNvPr id="0" name=""/>
        <dsp:cNvSpPr/>
      </dsp:nvSpPr>
      <dsp:spPr>
        <a:xfrm>
          <a:off x="0" y="0"/>
          <a:ext cx="7008440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Causas Naturales</a:t>
          </a:r>
          <a:endParaRPr lang="es-ES" sz="3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Teoría de Darwin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Catástrofes naturales</a:t>
          </a:r>
          <a:endParaRPr lang="es-ES" sz="2400" kern="1200" dirty="0"/>
        </a:p>
      </dsp:txBody>
      <dsp:txXfrm>
        <a:off x="1595164" y="0"/>
        <a:ext cx="5413275" cy="1934765"/>
      </dsp:txXfrm>
    </dsp:sp>
    <dsp:sp modelId="{25B45018-FC4A-4344-A520-711C4D200A47}">
      <dsp:nvSpPr>
        <dsp:cNvPr id="0" name=""/>
        <dsp:cNvSpPr/>
      </dsp:nvSpPr>
      <dsp:spPr>
        <a:xfrm>
          <a:off x="204465" y="193476"/>
          <a:ext cx="1379709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5A359-9B38-4A4D-AF31-1248C6E5A157}">
      <dsp:nvSpPr>
        <dsp:cNvPr id="0" name=""/>
        <dsp:cNvSpPr/>
      </dsp:nvSpPr>
      <dsp:spPr>
        <a:xfrm>
          <a:off x="0" y="2128242"/>
          <a:ext cx="7008440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Causas Humanas</a:t>
          </a:r>
          <a:endParaRPr lang="es-ES" sz="3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Contaminación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Sobreexplotación</a:t>
          </a:r>
          <a:endParaRPr lang="es-ES" sz="2400" kern="1200" dirty="0"/>
        </a:p>
      </dsp:txBody>
      <dsp:txXfrm>
        <a:off x="1595164" y="2128242"/>
        <a:ext cx="5413275" cy="1934765"/>
      </dsp:txXfrm>
    </dsp:sp>
    <dsp:sp modelId="{0EE79229-D074-4989-9C60-7AD9A3D4FDFB}">
      <dsp:nvSpPr>
        <dsp:cNvPr id="0" name=""/>
        <dsp:cNvSpPr/>
      </dsp:nvSpPr>
      <dsp:spPr>
        <a:xfrm>
          <a:off x="193476" y="2321718"/>
          <a:ext cx="1401688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457085-C86A-4CCF-A51E-A7D0F58CAD00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E0FE8C-BED0-47E1-9AD6-8BC20B1DB7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447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D3B56-801A-4437-A170-4C7B99CFD4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0FE8C-BED0-47E1-9AD6-8BC20B1DB7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06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A45B-0EB1-4607-A4B9-158FAA1B26AD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80A2-D4A1-4FD4-B1B4-688DACE84701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EFDD90-1944-445D-8DC2-26E8DB16A1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5AFE-760A-4FE2-9F90-BDAEBAECF490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3E96EB-4CD0-48AF-A0A5-141ACAF7C0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236E-0440-4F50-91D9-8F0D80164782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E291-44D1-486F-8020-B64309534F08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FBDB-20DE-4F68-918F-D41B0431CFB3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9B1C7C-C687-4226-8E1D-05B3DF00B1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4368-41FE-4B8D-A130-941013D7635F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4AF88D-4286-4A45-B8DA-52A4F8A456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1FDF-2EFF-46C9-BF7E-166330556817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084C-E6AE-476F-844D-A2E3B20A15ED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9B7-8965-4FDF-A2FE-B8064A2C4C3F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FD8762-D696-4E2C-A6C4-E8E108D857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44B0-346E-48B1-BD45-BF01D72217D7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DD6425-BD6B-494D-AD0A-E90DAC6894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25410-2308-438E-9684-6D74571610D0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 Congreso INVESTIGA I+D+i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8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3573463"/>
            <a:ext cx="8929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de Biotecnología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 </a:t>
            </a:r>
          </a:p>
          <a:p>
            <a:pPr algn="r">
              <a:defRPr/>
            </a:pPr>
            <a:r>
              <a:rPr lang="es-ES" sz="2800" b="1" u="sng">
                <a:latin typeface="+mj-lt"/>
                <a:cs typeface="+mn-cs"/>
              </a:rPr>
              <a:t>Biodiversidad y extinción de especies</a:t>
            </a:r>
            <a:endParaRPr lang="es-ES" sz="2800" u="sng" dirty="0">
              <a:latin typeface="+mj-lt"/>
              <a:cs typeface="+mn-cs"/>
            </a:endParaRPr>
          </a:p>
        </p:txBody>
      </p:sp>
      <p:pic>
        <p:nvPicPr>
          <p:cNvPr id="13320" name="Imagen 5" descr="sant_universidades_negativ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447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" y="5596210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3837" y="5808141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5803" y="5786710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0409" y="5669012"/>
            <a:ext cx="927547" cy="927547"/>
          </a:xfrm>
          <a:prstGeom prst="rect">
            <a:avLst/>
          </a:prstGeom>
          <a:noFill/>
        </p:spPr>
      </p:pic>
      <p:pic>
        <p:nvPicPr>
          <p:cNvPr id="1026" name="Picture 2" descr="C:\Users\JOSE ALBERTO\Documents\INVESTIGA 2013\logos\endesa_gran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935" y="4797152"/>
            <a:ext cx="648072" cy="6118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7615" y="1916833"/>
            <a:ext cx="8229600" cy="1440160"/>
          </a:xfrm>
        </p:spPr>
        <p:txBody>
          <a:bodyPr/>
          <a:lstStyle/>
          <a:p>
            <a:r>
              <a:rPr lang="es-ES" dirty="0" smtClean="0"/>
              <a:t>Opinión personal del grupo</a:t>
            </a:r>
          </a:p>
          <a:p>
            <a:r>
              <a:rPr lang="es-ES" dirty="0" smtClean="0"/>
              <a:t>¿Progreso o retroceso?</a:t>
            </a:r>
            <a:endParaRPr lang="es-ES" dirty="0"/>
          </a:p>
        </p:txBody>
      </p:sp>
      <p:pic>
        <p:nvPicPr>
          <p:cNvPr id="5122" name="Picture 2" descr="F:\conversation-speech-bubbl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6298">
            <a:off x="1690881" y="2868216"/>
            <a:ext cx="5276648" cy="40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727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4800" b="1" dirty="0" smtClean="0"/>
              <a:t>¿SE IMAGINAN TENER QUE CONTARLES EN UNOS AÑOS A SUS NIETOS QUÉ ERA UN TIGRE?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17322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39552" y="2176263"/>
            <a:ext cx="8064896" cy="29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b="1" dirty="0" err="1" smtClean="0">
                <a:latin typeface="+mn-lt"/>
                <a:cs typeface="+mn-cs"/>
              </a:rPr>
              <a:t>Moderador</a:t>
            </a:r>
            <a:r>
              <a:rPr lang="en-US" sz="1400" dirty="0" smtClean="0">
                <a:latin typeface="+mn-lt"/>
                <a:cs typeface="+mn-cs"/>
              </a:rPr>
              <a:t>: D. Hugo de Lama Sánchez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b="1" dirty="0" err="1" smtClean="0">
                <a:latin typeface="+mn-lt"/>
                <a:cs typeface="+mn-cs"/>
              </a:rPr>
              <a:t>Secretaria</a:t>
            </a:r>
            <a:r>
              <a:rPr lang="en-US" sz="1400" dirty="0" smtClean="0">
                <a:latin typeface="+mn-lt"/>
                <a:cs typeface="+mn-cs"/>
              </a:rPr>
              <a:t>: D.ª Anna </a:t>
            </a:r>
            <a:r>
              <a:rPr lang="en-US" sz="1400" dirty="0" err="1" smtClean="0">
                <a:latin typeface="+mn-lt"/>
                <a:cs typeface="+mn-cs"/>
              </a:rPr>
              <a:t>Llinàs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Vaquer</a:t>
            </a: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err="1" smtClean="0">
                <a:latin typeface="+mn-lt"/>
                <a:cs typeface="+mn-cs"/>
              </a:rPr>
              <a:t>Valentín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Bascuñana</a:t>
            </a:r>
            <a:r>
              <a:rPr lang="en-US" sz="1400" dirty="0" smtClean="0">
                <a:latin typeface="+mn-lt"/>
                <a:cs typeface="+mn-cs"/>
              </a:rPr>
              <a:t> de Miguel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Ruth </a:t>
            </a:r>
            <a:r>
              <a:rPr lang="en-US" sz="1400" dirty="0" err="1" smtClean="0">
                <a:latin typeface="+mn-lt"/>
                <a:cs typeface="+mn-cs"/>
              </a:rPr>
              <a:t>Cantón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Prieto</a:t>
            </a: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err="1" smtClean="0">
                <a:latin typeface="+mn-lt"/>
                <a:cs typeface="+mn-cs"/>
              </a:rPr>
              <a:t>Víctor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Espías</a:t>
            </a:r>
            <a:r>
              <a:rPr lang="en-US" sz="1400" dirty="0" smtClean="0">
                <a:latin typeface="+mn-lt"/>
                <a:cs typeface="+mn-cs"/>
              </a:rPr>
              <a:t> Polo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err="1" smtClean="0">
                <a:latin typeface="+mn-lt"/>
                <a:cs typeface="+mn-cs"/>
              </a:rPr>
              <a:t>Nuria</a:t>
            </a:r>
            <a:r>
              <a:rPr lang="en-US" sz="1400" dirty="0" smtClean="0">
                <a:latin typeface="+mn-lt"/>
                <a:cs typeface="+mn-cs"/>
              </a:rPr>
              <a:t> Fresno Ruiz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Lara Isabel Galindo </a:t>
            </a:r>
            <a:r>
              <a:rPr lang="en-US" sz="1400" dirty="0" err="1" smtClean="0">
                <a:latin typeface="+mn-lt"/>
                <a:cs typeface="+mn-cs"/>
              </a:rPr>
              <a:t>Calamonte</a:t>
            </a: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err="1" smtClean="0">
                <a:latin typeface="+mn-lt"/>
                <a:cs typeface="+mn-cs"/>
              </a:rPr>
              <a:t>Paloma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Garre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Acabes</a:t>
            </a: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Inés González Reyes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Fernando Hernández </a:t>
            </a:r>
            <a:r>
              <a:rPr lang="en-US" sz="1400" dirty="0" err="1" smtClean="0">
                <a:latin typeface="+mn-lt"/>
                <a:cs typeface="+mn-cs"/>
              </a:rPr>
              <a:t>Ulloa</a:t>
            </a:r>
            <a:endParaRPr lang="en-US" sz="1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Carlos </a:t>
            </a:r>
            <a:r>
              <a:rPr lang="en-US" sz="1400" dirty="0" err="1" smtClean="0">
                <a:latin typeface="+mn-lt"/>
                <a:cs typeface="+mn-cs"/>
              </a:rPr>
              <a:t>Ladero</a:t>
            </a:r>
            <a:r>
              <a:rPr lang="en-US" sz="1400" dirty="0" smtClean="0">
                <a:latin typeface="+mn-lt"/>
                <a:cs typeface="+mn-cs"/>
              </a:rPr>
              <a:t> Alonso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 smtClean="0">
              <a:latin typeface="+mn-lt"/>
              <a:cs typeface="+mn-cs"/>
            </a:endParaRPr>
          </a:p>
          <a:p>
            <a:pPr marL="536575" indent="-357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Silvia </a:t>
            </a:r>
            <a:r>
              <a:rPr lang="en-US" sz="1400" dirty="0" err="1" smtClean="0">
                <a:latin typeface="+mn-lt"/>
                <a:cs typeface="+mn-cs"/>
              </a:rPr>
              <a:t>López</a:t>
            </a:r>
            <a:r>
              <a:rPr lang="en-US" sz="1400" dirty="0" smtClean="0">
                <a:latin typeface="+mn-lt"/>
                <a:cs typeface="+mn-cs"/>
              </a:rPr>
              <a:t> Guerra</a:t>
            </a:r>
          </a:p>
          <a:p>
            <a:pPr marL="536575" indent="-3571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Eva </a:t>
            </a:r>
            <a:r>
              <a:rPr lang="en-US" sz="1400" dirty="0" err="1" smtClean="0">
                <a:latin typeface="+mn-lt"/>
                <a:cs typeface="+mn-cs"/>
              </a:rPr>
              <a:t>López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Sesma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Isabel Moreno Sánchez</a:t>
            </a: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Julia </a:t>
            </a:r>
            <a:r>
              <a:rPr lang="en-US" sz="1400" dirty="0" err="1" smtClean="0">
                <a:latin typeface="+mn-lt"/>
                <a:cs typeface="+mn-cs"/>
              </a:rPr>
              <a:t>Pascual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Herrero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Roberto </a:t>
            </a:r>
            <a:r>
              <a:rPr lang="en-US" sz="1400" dirty="0" err="1" smtClean="0">
                <a:latin typeface="+mn-lt"/>
                <a:cs typeface="+mn-cs"/>
              </a:rPr>
              <a:t>Rocamora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Budet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Miguel </a:t>
            </a:r>
            <a:r>
              <a:rPr lang="en-US" sz="1400" dirty="0" err="1" smtClean="0">
                <a:latin typeface="+mn-lt"/>
                <a:cs typeface="+mn-cs"/>
              </a:rPr>
              <a:t>Segarra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Martínez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smtClean="0">
                <a:latin typeface="+mn-lt"/>
                <a:cs typeface="+mn-cs"/>
              </a:rPr>
              <a:t>Guillermo Serrano </a:t>
            </a:r>
            <a:r>
              <a:rPr lang="en-US" sz="1400" dirty="0" err="1" smtClean="0">
                <a:latin typeface="+mn-lt"/>
                <a:cs typeface="+mn-cs"/>
              </a:rPr>
              <a:t>Muñiz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err="1" smtClean="0">
                <a:latin typeface="+mn-lt"/>
                <a:cs typeface="+mn-cs"/>
              </a:rPr>
              <a:t>Giulliana</a:t>
            </a:r>
            <a:r>
              <a:rPr lang="en-US" sz="1400" dirty="0" smtClean="0">
                <a:latin typeface="+mn-lt"/>
                <a:cs typeface="+mn-cs"/>
              </a:rPr>
              <a:t> Silva </a:t>
            </a:r>
            <a:r>
              <a:rPr lang="en-US" sz="1400" dirty="0" err="1" smtClean="0">
                <a:latin typeface="+mn-lt"/>
                <a:cs typeface="+mn-cs"/>
              </a:rPr>
              <a:t>Testa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tabLst>
                <a:tab pos="452438" algn="l"/>
              </a:tabLst>
              <a:defRPr/>
            </a:pPr>
            <a:r>
              <a:rPr lang="en-US" sz="1400" dirty="0" smtClean="0">
                <a:latin typeface="+mn-lt"/>
                <a:cs typeface="+mn-cs"/>
              </a:rPr>
              <a:t>Blanca </a:t>
            </a:r>
            <a:r>
              <a:rPr lang="en-US" sz="1400" dirty="0" err="1" smtClean="0">
                <a:latin typeface="+mn-lt"/>
                <a:cs typeface="+mn-cs"/>
              </a:rPr>
              <a:t>Travesí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Bugallo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err="1" smtClean="0">
                <a:latin typeface="+mn-lt"/>
                <a:cs typeface="+mn-cs"/>
              </a:rPr>
              <a:t>Amparo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Valdecantos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García</a:t>
            </a:r>
            <a:endParaRPr lang="en-US" sz="1400" dirty="0" smtClean="0">
              <a:latin typeface="+mn-lt"/>
              <a:cs typeface="+mn-cs"/>
            </a:endParaRPr>
          </a:p>
          <a:p>
            <a:pPr marL="5334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400" dirty="0" err="1" smtClean="0">
                <a:latin typeface="+mn-lt"/>
                <a:cs typeface="+mn-cs"/>
              </a:rPr>
              <a:t>Aiala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Vesga</a:t>
            </a:r>
            <a:r>
              <a:rPr lang="en-US" sz="1400" dirty="0" smtClean="0">
                <a:latin typeface="+mn-lt"/>
                <a:cs typeface="+mn-cs"/>
              </a:rPr>
              <a:t> </a:t>
            </a:r>
            <a:r>
              <a:rPr lang="en-US" sz="1400" dirty="0" err="1" smtClean="0">
                <a:latin typeface="+mn-lt"/>
                <a:cs typeface="+mn-cs"/>
              </a:rPr>
              <a:t>Plágaro</a:t>
            </a:r>
            <a:endParaRPr lang="en-US" sz="14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Grupo Investigador</a:t>
            </a:r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67679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Í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ndice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86027"/>
            <a:ext cx="3449885" cy="3631005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68313" y="1844823"/>
            <a:ext cx="8351837" cy="46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AutoNum type="arabicPeriod"/>
              <a:defRPr/>
            </a:pPr>
            <a:r>
              <a:rPr lang="es-ES" sz="1700" dirty="0" smtClean="0">
                <a:latin typeface="+mn-lt"/>
                <a:cs typeface="+mn-cs"/>
              </a:rPr>
              <a:t>INTRODUCCIÓN</a:t>
            </a:r>
          </a:p>
          <a:p>
            <a:pPr marL="457200" indent="-457200" eaLnBrk="0" hangingPunct="0">
              <a:spcBef>
                <a:spcPct val="20000"/>
              </a:spcBef>
              <a:buAutoNum type="arabicPeriod"/>
              <a:defRPr/>
            </a:pPr>
            <a:r>
              <a:rPr lang="es-ES" sz="1700" dirty="0" smtClean="0">
                <a:latin typeface="+mn-lt"/>
                <a:cs typeface="+mn-cs"/>
              </a:rPr>
              <a:t>CAUSAS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	2.1 NATURALES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	2.2 HUMANAS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ES" sz="1700" dirty="0" smtClean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3. CONSECUENCIAS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	3.1. DE LA EXTINCIÓN EN LOS ECOSISTEMAS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	3.2. DE LA EXTINCIÓN EN LOS HUMANOS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ES" sz="170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4.ESPECIES</a:t>
            </a:r>
            <a:endParaRPr lang="es-ES" sz="170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5.MÉTODOS Y SOLUCIONES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6.INVERSIÓN Y REVERSIÓN</a:t>
            </a:r>
            <a:endParaRPr lang="es-ES" sz="170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s-ES" sz="1700" dirty="0" smtClean="0">
                <a:latin typeface="+mn-lt"/>
                <a:cs typeface="+mn-cs"/>
              </a:rPr>
              <a:t>7.CONCLUSIÓN</a:t>
            </a:r>
            <a:endParaRPr lang="es-ES" sz="170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s-ES" sz="170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s-ES" sz="17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19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580"/>
            <a:ext cx="8229600" cy="1143000"/>
          </a:xfrm>
        </p:spPr>
        <p:txBody>
          <a:bodyPr/>
          <a:lstStyle/>
          <a:p>
            <a:r>
              <a:rPr lang="es-ES" dirty="0" smtClean="0"/>
              <a:t>1. INTRODUCCIÓN</a:t>
            </a:r>
            <a:endParaRPr lang="es-ES" dirty="0"/>
          </a:p>
        </p:txBody>
      </p:sp>
      <p:pic>
        <p:nvPicPr>
          <p:cNvPr id="4" name="Picture 2" descr="evoluc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25177"/>
            <a:ext cx="4659888" cy="472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 rot="21065287">
            <a:off x="537615" y="1773818"/>
            <a:ext cx="276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BIOTECNOLOGÍA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 rot="242391">
            <a:off x="1006243" y="481035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EXTINCIÓN DE ESPECIES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3284984"/>
            <a:ext cx="279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BIODIVERSIDAD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6727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CAUSAS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373221720"/>
              </p:ext>
            </p:extLst>
          </p:nvPr>
        </p:nvGraphicFramePr>
        <p:xfrm>
          <a:off x="1187624" y="1916832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Documents and Settings\Euroforum\Mis documentos\Downloads\la foto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570" y="4256187"/>
            <a:ext cx="1215814" cy="16210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35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CONSECUENCIAS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526058"/>
            <a:ext cx="2517776" cy="3517851"/>
          </a:xfrm>
        </p:spPr>
      </p:pic>
      <p:pic>
        <p:nvPicPr>
          <p:cNvPr id="3074" name="Picture 2" descr="C:\Documents and Settings\Euroforum\Mis documentos\Downloads\la fot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4904329" cy="27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39752" y="163063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los humanos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339752" y="25649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el medio ambiente</a:t>
            </a:r>
            <a:endParaRPr lang="es-ES" sz="2400" dirty="0"/>
          </a:p>
        </p:txBody>
      </p:sp>
      <p:sp>
        <p:nvSpPr>
          <p:cNvPr id="6" name="5 Flecha derecha"/>
          <p:cNvSpPr/>
          <p:nvPr/>
        </p:nvSpPr>
        <p:spPr>
          <a:xfrm>
            <a:off x="899592" y="1532784"/>
            <a:ext cx="1296144" cy="6573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899592" y="2501280"/>
            <a:ext cx="1296144" cy="6573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6391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ESPECIES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6487272" cy="4152988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2040">
            <a:off x="6859724" y="3020880"/>
            <a:ext cx="2022017" cy="136460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3339">
            <a:off x="6839642" y="1700204"/>
            <a:ext cx="2021963" cy="12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63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5. MÉTODOS Y SOLUCIONES</a:t>
            </a:r>
            <a:endParaRPr lang="es-ES" sz="4000" dirty="0"/>
          </a:p>
        </p:txBody>
      </p:sp>
      <p:pic>
        <p:nvPicPr>
          <p:cNvPr id="4102" name="Picture 6" descr="C:\Documents and Settings\Euroforum\Mis documentos\Downloads\vacastransgeni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944614" cy="22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Euroforum\Mis documentos\Downloads\la 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3269512" cy="26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Euroforum\Mis documentos\Downloads\la fot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59"/>
            <a:ext cx="4349852" cy="22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Euroforum\Mis documentos\Downloads\la foto 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917" y="3717032"/>
            <a:ext cx="3588287" cy="26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3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6. INVERSIÓN Y REVERSIÓN</a:t>
            </a:r>
            <a:endParaRPr lang="es-ES" sz="4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349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437834"/>
      </a:dk1>
      <a:lt1>
        <a:sysClr val="window" lastClr="FFFFFF"/>
      </a:lt1>
      <a:dk2>
        <a:srgbClr val="437834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175</Words>
  <Application>Microsoft Office PowerPoint</Application>
  <PresentationFormat>Presentación en pantalla (4:3)</PresentationFormat>
  <Paragraphs>72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V Congreso INVESTIGA I+D+i</vt:lpstr>
      <vt:lpstr>Grupo Investigador</vt:lpstr>
      <vt:lpstr>Diapositiva 3</vt:lpstr>
      <vt:lpstr>1. INTRODUCCIÓN</vt:lpstr>
      <vt:lpstr>2. CAUSAS</vt:lpstr>
      <vt:lpstr>3. CONSECUENCIAS</vt:lpstr>
      <vt:lpstr>4. ESPECIES</vt:lpstr>
      <vt:lpstr>5. MÉTODOS Y SOLUCIONES</vt:lpstr>
      <vt:lpstr>6. INVERSIÓN Y REVERSIÓN</vt:lpstr>
      <vt:lpstr>7. CONCLUSIONES</vt:lpstr>
      <vt:lpstr>¿SE IMAGINAN TENER QUE CONTARLES EN UNOS AÑOS A SUS NIETOS QUÉ ERA UN TIGRE?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JOSE ALBERTO MARTINEZ</cp:lastModifiedBy>
  <cp:revision>92</cp:revision>
  <dcterms:created xsi:type="dcterms:W3CDTF">2010-04-26T10:24:20Z</dcterms:created>
  <dcterms:modified xsi:type="dcterms:W3CDTF">2014-05-10T21:07:36Z</dcterms:modified>
</cp:coreProperties>
</file>