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87" r:id="rId3"/>
    <p:sldId id="285" r:id="rId4"/>
    <p:sldId id="286" r:id="rId5"/>
    <p:sldId id="259" r:id="rId6"/>
    <p:sldId id="264" r:id="rId7"/>
    <p:sldId id="265" r:id="rId8"/>
    <p:sldId id="263" r:id="rId9"/>
    <p:sldId id="266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4" r:id="rId3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2D5B2-5E6D-4B77-89A3-F0D9CE418B40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B6B4C28-6A7A-4F13-B159-C084574EC675}">
      <dgm:prSet phldrT="[Texto]" custT="1"/>
      <dgm:spPr/>
      <dgm:t>
        <a:bodyPr/>
        <a:lstStyle/>
        <a:p>
          <a:r>
            <a:rPr lang="es-ES" sz="3200" dirty="0" smtClean="0"/>
            <a:t>Tipos de antibióticos</a:t>
          </a:r>
          <a:endParaRPr lang="es-ES" sz="3200" dirty="0"/>
        </a:p>
      </dgm:t>
    </dgm:pt>
    <dgm:pt modelId="{AAD542C0-F749-4740-A60E-25E1BDE3B017}" type="parTrans" cxnId="{2CC93743-AF43-45BF-84C6-7A66AAB3E4D2}">
      <dgm:prSet/>
      <dgm:spPr/>
      <dgm:t>
        <a:bodyPr/>
        <a:lstStyle/>
        <a:p>
          <a:endParaRPr lang="es-ES"/>
        </a:p>
      </dgm:t>
    </dgm:pt>
    <dgm:pt modelId="{56610576-B4F5-4BC0-88A8-E000300720AF}" type="sibTrans" cxnId="{2CC93743-AF43-45BF-84C6-7A66AAB3E4D2}">
      <dgm:prSet/>
      <dgm:spPr/>
      <dgm:t>
        <a:bodyPr/>
        <a:lstStyle/>
        <a:p>
          <a:endParaRPr lang="es-ES"/>
        </a:p>
      </dgm:t>
    </dgm:pt>
    <dgm:pt modelId="{C50F8F40-1155-4018-980F-533C5533280A}">
      <dgm:prSet phldrT="[Texto]"/>
      <dgm:spPr/>
      <dgm:t>
        <a:bodyPr/>
        <a:lstStyle/>
        <a:p>
          <a:r>
            <a:rPr lang="es-ES" dirty="0" smtClean="0"/>
            <a:t>Amplio espectro</a:t>
          </a:r>
          <a:endParaRPr lang="es-ES" dirty="0"/>
        </a:p>
      </dgm:t>
    </dgm:pt>
    <dgm:pt modelId="{E21A05FE-B8FA-4E22-9F37-91BFF6C90697}" type="parTrans" cxnId="{EC7B247A-7F19-485E-94CA-B3CD1C0F1230}">
      <dgm:prSet/>
      <dgm:spPr/>
      <dgm:t>
        <a:bodyPr/>
        <a:lstStyle/>
        <a:p>
          <a:endParaRPr lang="es-ES"/>
        </a:p>
      </dgm:t>
    </dgm:pt>
    <dgm:pt modelId="{8B8957D6-6F85-45F0-8DB5-6A6FBCF6289F}" type="sibTrans" cxnId="{EC7B247A-7F19-485E-94CA-B3CD1C0F1230}">
      <dgm:prSet/>
      <dgm:spPr/>
      <dgm:t>
        <a:bodyPr/>
        <a:lstStyle/>
        <a:p>
          <a:endParaRPr lang="es-ES"/>
        </a:p>
      </dgm:t>
    </dgm:pt>
    <dgm:pt modelId="{8DB59C37-1D94-470E-A879-4BE0C6BA0841}">
      <dgm:prSet phldrT="[Texto]"/>
      <dgm:spPr/>
      <dgm:t>
        <a:bodyPr/>
        <a:lstStyle/>
        <a:p>
          <a:r>
            <a:rPr lang="es-ES" dirty="0" smtClean="0"/>
            <a:t>Bajo espectro</a:t>
          </a:r>
          <a:endParaRPr lang="es-ES" dirty="0"/>
        </a:p>
      </dgm:t>
    </dgm:pt>
    <dgm:pt modelId="{0424CBB3-3887-4104-81CB-BF09E01D69AD}" type="parTrans" cxnId="{49723F86-F795-4EC4-AD1A-3420AA062B93}">
      <dgm:prSet/>
      <dgm:spPr/>
      <dgm:t>
        <a:bodyPr/>
        <a:lstStyle/>
        <a:p>
          <a:endParaRPr lang="es-ES"/>
        </a:p>
      </dgm:t>
    </dgm:pt>
    <dgm:pt modelId="{FDCEE7A8-6CBF-4D74-9506-0342AEEDB29A}" type="sibTrans" cxnId="{49723F86-F795-4EC4-AD1A-3420AA062B93}">
      <dgm:prSet/>
      <dgm:spPr/>
      <dgm:t>
        <a:bodyPr/>
        <a:lstStyle/>
        <a:p>
          <a:endParaRPr lang="es-ES"/>
        </a:p>
      </dgm:t>
    </dgm:pt>
    <dgm:pt modelId="{3B7C6B6A-CF96-4A6F-A07D-84CC676B71C9}">
      <dgm:prSet phldrT="[Texto]"/>
      <dgm:spPr/>
      <dgm:t>
        <a:bodyPr/>
        <a:lstStyle/>
        <a:p>
          <a:r>
            <a:rPr lang="es-ES" dirty="0" smtClean="0"/>
            <a:t>Bactericida </a:t>
          </a:r>
          <a:endParaRPr lang="es-ES" dirty="0"/>
        </a:p>
      </dgm:t>
    </dgm:pt>
    <dgm:pt modelId="{624AA278-1250-4206-B691-33161B0BE96E}" type="parTrans" cxnId="{A15E3C3A-8819-4FA9-9971-C8DDDABF5BB2}">
      <dgm:prSet/>
      <dgm:spPr/>
      <dgm:t>
        <a:bodyPr/>
        <a:lstStyle/>
        <a:p>
          <a:endParaRPr lang="es-ES"/>
        </a:p>
      </dgm:t>
    </dgm:pt>
    <dgm:pt modelId="{6CB8F522-1E27-41D0-936A-EB05C8BB0942}" type="sibTrans" cxnId="{A15E3C3A-8819-4FA9-9971-C8DDDABF5BB2}">
      <dgm:prSet/>
      <dgm:spPr/>
      <dgm:t>
        <a:bodyPr/>
        <a:lstStyle/>
        <a:p>
          <a:endParaRPr lang="es-ES"/>
        </a:p>
      </dgm:t>
    </dgm:pt>
    <dgm:pt modelId="{E6EBF146-E59A-4562-B0C4-086F632AE3DF}">
      <dgm:prSet phldrT="[Texto]"/>
      <dgm:spPr/>
      <dgm:t>
        <a:bodyPr/>
        <a:lstStyle/>
        <a:p>
          <a:r>
            <a:rPr lang="es-ES" dirty="0" smtClean="0"/>
            <a:t>Bacteriostático</a:t>
          </a:r>
          <a:endParaRPr lang="es-ES" dirty="0"/>
        </a:p>
      </dgm:t>
    </dgm:pt>
    <dgm:pt modelId="{F508CFC1-39B2-479B-89A7-A766B64FB37E}" type="parTrans" cxnId="{3F64CD81-4ED1-4749-85C5-C9B6079DE030}">
      <dgm:prSet/>
      <dgm:spPr/>
      <dgm:t>
        <a:bodyPr/>
        <a:lstStyle/>
        <a:p>
          <a:endParaRPr lang="es-ES"/>
        </a:p>
      </dgm:t>
    </dgm:pt>
    <dgm:pt modelId="{E52FDE57-9690-42F0-8076-2D2B42B984BF}" type="sibTrans" cxnId="{3F64CD81-4ED1-4749-85C5-C9B6079DE030}">
      <dgm:prSet/>
      <dgm:spPr/>
      <dgm:t>
        <a:bodyPr/>
        <a:lstStyle/>
        <a:p>
          <a:endParaRPr lang="es-ES"/>
        </a:p>
      </dgm:t>
    </dgm:pt>
    <dgm:pt modelId="{CD8AE784-2CA8-4A4F-A683-700C8B2AE6E2}">
      <dgm:prSet phldrT="[Texto]"/>
      <dgm:spPr/>
      <dgm:t>
        <a:bodyPr/>
        <a:lstStyle/>
        <a:p>
          <a:r>
            <a:rPr lang="es-ES" dirty="0" smtClean="0"/>
            <a:t>Según a quién afecta</a:t>
          </a:r>
          <a:endParaRPr lang="es-ES" dirty="0"/>
        </a:p>
      </dgm:t>
    </dgm:pt>
    <dgm:pt modelId="{5C7CBA9B-5D1D-4DF9-B847-5290E481B112}" type="parTrans" cxnId="{45E19A11-1B54-43B0-BDAE-55A32B7D6E80}">
      <dgm:prSet/>
      <dgm:spPr/>
      <dgm:t>
        <a:bodyPr/>
        <a:lstStyle/>
        <a:p>
          <a:endParaRPr lang="es-ES"/>
        </a:p>
      </dgm:t>
    </dgm:pt>
    <dgm:pt modelId="{C0707857-C51E-4458-8033-A711332817C4}" type="sibTrans" cxnId="{45E19A11-1B54-43B0-BDAE-55A32B7D6E80}">
      <dgm:prSet/>
      <dgm:spPr/>
      <dgm:t>
        <a:bodyPr/>
        <a:lstStyle/>
        <a:p>
          <a:endParaRPr lang="es-ES"/>
        </a:p>
      </dgm:t>
    </dgm:pt>
    <dgm:pt modelId="{744D696F-46D8-4B7E-9E54-7325123E08E2}">
      <dgm:prSet phldrT="[Texto]"/>
      <dgm:spPr/>
      <dgm:t>
        <a:bodyPr/>
        <a:lstStyle/>
        <a:p>
          <a:r>
            <a:rPr lang="es-ES" dirty="0" smtClean="0"/>
            <a:t>Según cómo afecta</a:t>
          </a:r>
          <a:endParaRPr lang="es-ES" dirty="0"/>
        </a:p>
      </dgm:t>
    </dgm:pt>
    <dgm:pt modelId="{6DB0F9DB-B936-4D23-9F3A-9001467D85D9}" type="parTrans" cxnId="{ED024CDE-2A6B-4552-90F4-62FBD43E88DC}">
      <dgm:prSet/>
      <dgm:spPr/>
      <dgm:t>
        <a:bodyPr/>
        <a:lstStyle/>
        <a:p>
          <a:endParaRPr lang="es-ES"/>
        </a:p>
      </dgm:t>
    </dgm:pt>
    <dgm:pt modelId="{4C4D0D6F-10CD-4491-AADB-A9F161CD9B95}" type="sibTrans" cxnId="{ED024CDE-2A6B-4552-90F4-62FBD43E88DC}">
      <dgm:prSet/>
      <dgm:spPr/>
      <dgm:t>
        <a:bodyPr/>
        <a:lstStyle/>
        <a:p>
          <a:endParaRPr lang="es-ES"/>
        </a:p>
      </dgm:t>
    </dgm:pt>
    <dgm:pt modelId="{D908C136-DA92-4F47-935D-EA607694E4FB}" type="pres">
      <dgm:prSet presAssocID="{7BA2D5B2-5E6D-4B77-89A3-F0D9CE418B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3220127-2193-4A36-A988-F8345A4034B0}" type="pres">
      <dgm:prSet presAssocID="{CB6B4C28-6A7A-4F13-B159-C084574EC675}" presName="hierRoot1" presStyleCnt="0">
        <dgm:presLayoutVars>
          <dgm:hierBranch val="init"/>
        </dgm:presLayoutVars>
      </dgm:prSet>
      <dgm:spPr/>
    </dgm:pt>
    <dgm:pt modelId="{C8BABF90-1285-42FC-9F22-D4DC7FB6942C}" type="pres">
      <dgm:prSet presAssocID="{CB6B4C28-6A7A-4F13-B159-C084574EC675}" presName="rootComposite1" presStyleCnt="0"/>
      <dgm:spPr/>
    </dgm:pt>
    <dgm:pt modelId="{791DA40E-E83A-4D91-AC65-91521CB0DC09}" type="pres">
      <dgm:prSet presAssocID="{CB6B4C28-6A7A-4F13-B159-C084574EC675}" presName="rootText1" presStyleLbl="node0" presStyleIdx="0" presStyleCnt="1" custScaleX="171625" custLinFactNeighborX="1742" custLinFactNeighborY="-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0B5E6D-6A2D-4253-B177-E69833722EB4}" type="pres">
      <dgm:prSet presAssocID="{CB6B4C28-6A7A-4F13-B159-C084574EC6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341CDC3-0E02-4B96-AC9A-24BBF64F7970}" type="pres">
      <dgm:prSet presAssocID="{CB6B4C28-6A7A-4F13-B159-C084574EC675}" presName="hierChild2" presStyleCnt="0"/>
      <dgm:spPr/>
    </dgm:pt>
    <dgm:pt modelId="{971B120A-AD66-4170-849B-764ECC0CEB0D}" type="pres">
      <dgm:prSet presAssocID="{5C7CBA9B-5D1D-4DF9-B847-5290E481B112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7F2851E-4341-4E52-8929-53646EA2A793}" type="pres">
      <dgm:prSet presAssocID="{CD8AE784-2CA8-4A4F-A683-700C8B2AE6E2}" presName="hierRoot2" presStyleCnt="0">
        <dgm:presLayoutVars>
          <dgm:hierBranch val="init"/>
        </dgm:presLayoutVars>
      </dgm:prSet>
      <dgm:spPr/>
    </dgm:pt>
    <dgm:pt modelId="{3E428E40-F8A4-4F1F-BB5D-817069E00BB2}" type="pres">
      <dgm:prSet presAssocID="{CD8AE784-2CA8-4A4F-A683-700C8B2AE6E2}" presName="rootComposite" presStyleCnt="0"/>
      <dgm:spPr/>
    </dgm:pt>
    <dgm:pt modelId="{5024D6D2-5984-43BB-BD5B-536781BD0915}" type="pres">
      <dgm:prSet presAssocID="{CD8AE784-2CA8-4A4F-A683-700C8B2AE6E2}" presName="rootText" presStyleLbl="node2" presStyleIdx="0" presStyleCnt="2" custLinFactNeighborX="-73571" custLinFactNeighborY="-23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11A9842-A838-4D47-BB85-2E1592E628CD}" type="pres">
      <dgm:prSet presAssocID="{CD8AE784-2CA8-4A4F-A683-700C8B2AE6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F93C731B-EB83-4AE9-B420-104CB302F24F}" type="pres">
      <dgm:prSet presAssocID="{CD8AE784-2CA8-4A4F-A683-700C8B2AE6E2}" presName="hierChild4" presStyleCnt="0"/>
      <dgm:spPr/>
    </dgm:pt>
    <dgm:pt modelId="{28C2B2AE-9AA8-404D-AE28-E0D237175DA8}" type="pres">
      <dgm:prSet presAssocID="{E21A05FE-B8FA-4E22-9F37-91BFF6C90697}" presName="Name37" presStyleLbl="parChTrans1D3" presStyleIdx="0" presStyleCnt="4"/>
      <dgm:spPr/>
      <dgm:t>
        <a:bodyPr/>
        <a:lstStyle/>
        <a:p>
          <a:endParaRPr lang="es-ES"/>
        </a:p>
      </dgm:t>
    </dgm:pt>
    <dgm:pt modelId="{C55D4EA8-E713-4856-BE42-2D87CB73BCC2}" type="pres">
      <dgm:prSet presAssocID="{C50F8F40-1155-4018-980F-533C5533280A}" presName="hierRoot2" presStyleCnt="0">
        <dgm:presLayoutVars>
          <dgm:hierBranch val="init"/>
        </dgm:presLayoutVars>
      </dgm:prSet>
      <dgm:spPr/>
    </dgm:pt>
    <dgm:pt modelId="{6AFB813C-32A3-46C8-918D-36178A9A6548}" type="pres">
      <dgm:prSet presAssocID="{C50F8F40-1155-4018-980F-533C5533280A}" presName="rootComposite" presStyleCnt="0"/>
      <dgm:spPr/>
    </dgm:pt>
    <dgm:pt modelId="{C3D67051-6C28-4A36-978B-022AE3317D28}" type="pres">
      <dgm:prSet presAssocID="{C50F8F40-1155-4018-980F-533C5533280A}" presName="rootText" presStyleLbl="node3" presStyleIdx="0" presStyleCnt="4" custLinFactNeighborX="-23517" custLinFactNeighborY="-509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54B805-AD98-4481-8129-E6D7D112AF1F}" type="pres">
      <dgm:prSet presAssocID="{C50F8F40-1155-4018-980F-533C5533280A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0F919C-0859-4769-893C-437CBC798B92}" type="pres">
      <dgm:prSet presAssocID="{C50F8F40-1155-4018-980F-533C5533280A}" presName="hierChild4" presStyleCnt="0"/>
      <dgm:spPr/>
    </dgm:pt>
    <dgm:pt modelId="{53E57DBE-310B-428D-8ED3-42619C7CB8EC}" type="pres">
      <dgm:prSet presAssocID="{C50F8F40-1155-4018-980F-533C5533280A}" presName="hierChild5" presStyleCnt="0"/>
      <dgm:spPr/>
    </dgm:pt>
    <dgm:pt modelId="{F3DFBCF3-D598-4634-B6FB-43B33565DAE7}" type="pres">
      <dgm:prSet presAssocID="{0424CBB3-3887-4104-81CB-BF09E01D69AD}" presName="Name37" presStyleLbl="parChTrans1D3" presStyleIdx="1" presStyleCnt="4"/>
      <dgm:spPr/>
      <dgm:t>
        <a:bodyPr/>
        <a:lstStyle/>
        <a:p>
          <a:endParaRPr lang="es-ES"/>
        </a:p>
      </dgm:t>
    </dgm:pt>
    <dgm:pt modelId="{C45B334B-90F7-4DE0-88D8-1F5B2871841D}" type="pres">
      <dgm:prSet presAssocID="{8DB59C37-1D94-470E-A879-4BE0C6BA0841}" presName="hierRoot2" presStyleCnt="0">
        <dgm:presLayoutVars>
          <dgm:hierBranch val="init"/>
        </dgm:presLayoutVars>
      </dgm:prSet>
      <dgm:spPr/>
    </dgm:pt>
    <dgm:pt modelId="{735D1CBD-2B66-4AD7-B1F1-EA5A5A322F3C}" type="pres">
      <dgm:prSet presAssocID="{8DB59C37-1D94-470E-A879-4BE0C6BA0841}" presName="rootComposite" presStyleCnt="0"/>
      <dgm:spPr/>
    </dgm:pt>
    <dgm:pt modelId="{CD2359FA-D70F-4198-B884-5435E8197108}" type="pres">
      <dgm:prSet presAssocID="{8DB59C37-1D94-470E-A879-4BE0C6BA0841}" presName="rootText" presStyleLbl="node3" presStyleIdx="1" presStyleCnt="4" custLinFactNeighborX="-23517" custLinFactNeighborY="-738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392EA3-4F70-4646-90A0-DAE6340F8756}" type="pres">
      <dgm:prSet presAssocID="{8DB59C37-1D94-470E-A879-4BE0C6BA0841}" presName="rootConnector" presStyleLbl="node3" presStyleIdx="1" presStyleCnt="4"/>
      <dgm:spPr/>
      <dgm:t>
        <a:bodyPr/>
        <a:lstStyle/>
        <a:p>
          <a:endParaRPr lang="es-ES"/>
        </a:p>
      </dgm:t>
    </dgm:pt>
    <dgm:pt modelId="{B41187C0-D8BC-4C12-A2E0-91AB1A5D6C1C}" type="pres">
      <dgm:prSet presAssocID="{8DB59C37-1D94-470E-A879-4BE0C6BA0841}" presName="hierChild4" presStyleCnt="0"/>
      <dgm:spPr/>
    </dgm:pt>
    <dgm:pt modelId="{16B42DC9-DE46-403B-BC30-0E2DD0661023}" type="pres">
      <dgm:prSet presAssocID="{8DB59C37-1D94-470E-A879-4BE0C6BA0841}" presName="hierChild5" presStyleCnt="0"/>
      <dgm:spPr/>
    </dgm:pt>
    <dgm:pt modelId="{AACF1DDB-F063-4BA7-A78B-A6C2CABB9E97}" type="pres">
      <dgm:prSet presAssocID="{CD8AE784-2CA8-4A4F-A683-700C8B2AE6E2}" presName="hierChild5" presStyleCnt="0"/>
      <dgm:spPr/>
    </dgm:pt>
    <dgm:pt modelId="{1C0D13BB-0C5C-44E7-A832-01059512B098}" type="pres">
      <dgm:prSet presAssocID="{6DB0F9DB-B936-4D23-9F3A-9001467D85D9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7B2D0E5-4A5F-4C4A-A3D5-3B6E39A26569}" type="pres">
      <dgm:prSet presAssocID="{744D696F-46D8-4B7E-9E54-7325123E08E2}" presName="hierRoot2" presStyleCnt="0">
        <dgm:presLayoutVars>
          <dgm:hierBranch val="init"/>
        </dgm:presLayoutVars>
      </dgm:prSet>
      <dgm:spPr/>
    </dgm:pt>
    <dgm:pt modelId="{99F7F5FC-9653-4777-9DFF-4070284CB839}" type="pres">
      <dgm:prSet presAssocID="{744D696F-46D8-4B7E-9E54-7325123E08E2}" presName="rootComposite" presStyleCnt="0"/>
      <dgm:spPr/>
    </dgm:pt>
    <dgm:pt modelId="{2C733DEE-57AC-4725-AE91-C0D472A94702}" type="pres">
      <dgm:prSet presAssocID="{744D696F-46D8-4B7E-9E54-7325123E08E2}" presName="rootText" presStyleLbl="node2" presStyleIdx="1" presStyleCnt="2" custLinFactNeighborX="78165" custLinFactNeighborY="-2332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830EA4-55E8-4405-B194-AC0C8E3F76C6}" type="pres">
      <dgm:prSet presAssocID="{744D696F-46D8-4B7E-9E54-7325123E08E2}" presName="rootConnector" presStyleLbl="node2" presStyleIdx="1" presStyleCnt="2"/>
      <dgm:spPr/>
      <dgm:t>
        <a:bodyPr/>
        <a:lstStyle/>
        <a:p>
          <a:endParaRPr lang="es-ES"/>
        </a:p>
      </dgm:t>
    </dgm:pt>
    <dgm:pt modelId="{E28FBDE7-1FC2-42A0-B34D-5048C0967443}" type="pres">
      <dgm:prSet presAssocID="{744D696F-46D8-4B7E-9E54-7325123E08E2}" presName="hierChild4" presStyleCnt="0"/>
      <dgm:spPr/>
    </dgm:pt>
    <dgm:pt modelId="{8585C77D-43D6-4982-B56E-DB4F608EDB13}" type="pres">
      <dgm:prSet presAssocID="{624AA278-1250-4206-B691-33161B0BE96E}" presName="Name37" presStyleLbl="parChTrans1D3" presStyleIdx="2" presStyleCnt="4"/>
      <dgm:spPr/>
      <dgm:t>
        <a:bodyPr/>
        <a:lstStyle/>
        <a:p>
          <a:endParaRPr lang="es-ES"/>
        </a:p>
      </dgm:t>
    </dgm:pt>
    <dgm:pt modelId="{4EF15C7E-40E9-461A-BC9E-5377462A5162}" type="pres">
      <dgm:prSet presAssocID="{3B7C6B6A-CF96-4A6F-A07D-84CC676B71C9}" presName="hierRoot2" presStyleCnt="0">
        <dgm:presLayoutVars>
          <dgm:hierBranch val="init"/>
        </dgm:presLayoutVars>
      </dgm:prSet>
      <dgm:spPr/>
    </dgm:pt>
    <dgm:pt modelId="{2EC57A8F-63E0-4E2E-8ADC-82EE79BFD564}" type="pres">
      <dgm:prSet presAssocID="{3B7C6B6A-CF96-4A6F-A07D-84CC676B71C9}" presName="rootComposite" presStyleCnt="0"/>
      <dgm:spPr/>
    </dgm:pt>
    <dgm:pt modelId="{A481A5EF-5C0B-4CEA-9F2C-E9C4C36F8925}" type="pres">
      <dgm:prSet presAssocID="{3B7C6B6A-CF96-4A6F-A07D-84CC676B71C9}" presName="rootText" presStyleLbl="node3" presStyleIdx="2" presStyleCnt="4" custLinFactNeighborX="73499" custLinFactNeighborY="-36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BF185F-BCAD-403F-9554-0430206BD264}" type="pres">
      <dgm:prSet presAssocID="{3B7C6B6A-CF96-4A6F-A07D-84CC676B71C9}" presName="rootConnector" presStyleLbl="node3" presStyleIdx="2" presStyleCnt="4"/>
      <dgm:spPr/>
      <dgm:t>
        <a:bodyPr/>
        <a:lstStyle/>
        <a:p>
          <a:endParaRPr lang="es-ES"/>
        </a:p>
      </dgm:t>
    </dgm:pt>
    <dgm:pt modelId="{93219EE1-A248-4B52-9DE7-46045407FFA9}" type="pres">
      <dgm:prSet presAssocID="{3B7C6B6A-CF96-4A6F-A07D-84CC676B71C9}" presName="hierChild4" presStyleCnt="0"/>
      <dgm:spPr/>
    </dgm:pt>
    <dgm:pt modelId="{EA1BE060-C7B9-4584-B978-A2641B4C45B7}" type="pres">
      <dgm:prSet presAssocID="{3B7C6B6A-CF96-4A6F-A07D-84CC676B71C9}" presName="hierChild5" presStyleCnt="0"/>
      <dgm:spPr/>
    </dgm:pt>
    <dgm:pt modelId="{F0457283-CA83-438D-804E-51A9430FBA28}" type="pres">
      <dgm:prSet presAssocID="{F508CFC1-39B2-479B-89A7-A766B64FB37E}" presName="Name37" presStyleLbl="parChTrans1D3" presStyleIdx="3" presStyleCnt="4"/>
      <dgm:spPr/>
      <dgm:t>
        <a:bodyPr/>
        <a:lstStyle/>
        <a:p>
          <a:endParaRPr lang="es-ES"/>
        </a:p>
      </dgm:t>
    </dgm:pt>
    <dgm:pt modelId="{636B4E48-A252-497D-93A0-2967B60CBA94}" type="pres">
      <dgm:prSet presAssocID="{E6EBF146-E59A-4562-B0C4-086F632AE3DF}" presName="hierRoot2" presStyleCnt="0">
        <dgm:presLayoutVars>
          <dgm:hierBranch val="init"/>
        </dgm:presLayoutVars>
      </dgm:prSet>
      <dgm:spPr/>
    </dgm:pt>
    <dgm:pt modelId="{3E960BB7-E1CA-49CA-BC5E-DBDB32FC88FA}" type="pres">
      <dgm:prSet presAssocID="{E6EBF146-E59A-4562-B0C4-086F632AE3DF}" presName="rootComposite" presStyleCnt="0"/>
      <dgm:spPr/>
    </dgm:pt>
    <dgm:pt modelId="{3A0DF5F8-0790-4326-BB90-E1BBD0CA3206}" type="pres">
      <dgm:prSet presAssocID="{E6EBF146-E59A-4562-B0C4-086F632AE3DF}" presName="rootText" presStyleLbl="node3" presStyleIdx="3" presStyleCnt="4" custLinFactNeighborX="77073" custLinFactNeighborY="-571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E508EC-F55B-44C5-8522-640BEEEACEB9}" type="pres">
      <dgm:prSet presAssocID="{E6EBF146-E59A-4562-B0C4-086F632AE3DF}" presName="rootConnector" presStyleLbl="node3" presStyleIdx="3" presStyleCnt="4"/>
      <dgm:spPr/>
      <dgm:t>
        <a:bodyPr/>
        <a:lstStyle/>
        <a:p>
          <a:endParaRPr lang="es-ES"/>
        </a:p>
      </dgm:t>
    </dgm:pt>
    <dgm:pt modelId="{3DB789B4-FCD1-4C3D-B0D9-910E2CFEB520}" type="pres">
      <dgm:prSet presAssocID="{E6EBF146-E59A-4562-B0C4-086F632AE3DF}" presName="hierChild4" presStyleCnt="0"/>
      <dgm:spPr/>
    </dgm:pt>
    <dgm:pt modelId="{ACCE2EDB-FC2B-41DA-8F2D-C5EF02EBED53}" type="pres">
      <dgm:prSet presAssocID="{E6EBF146-E59A-4562-B0C4-086F632AE3DF}" presName="hierChild5" presStyleCnt="0"/>
      <dgm:spPr/>
    </dgm:pt>
    <dgm:pt modelId="{10385A54-484E-4E53-8121-1E19CF5603D0}" type="pres">
      <dgm:prSet presAssocID="{744D696F-46D8-4B7E-9E54-7325123E08E2}" presName="hierChild5" presStyleCnt="0"/>
      <dgm:spPr/>
    </dgm:pt>
    <dgm:pt modelId="{E182BA25-8D1E-48F2-9A59-7CA72DAC315C}" type="pres">
      <dgm:prSet presAssocID="{CB6B4C28-6A7A-4F13-B159-C084574EC675}" presName="hierChild3" presStyleCnt="0"/>
      <dgm:spPr/>
    </dgm:pt>
  </dgm:ptLst>
  <dgm:cxnLst>
    <dgm:cxn modelId="{BB3EB277-AD2A-4634-91D9-3938EB4C5E2C}" type="presOf" srcId="{CB6B4C28-6A7A-4F13-B159-C084574EC675}" destId="{EE0B5E6D-6A2D-4253-B177-E69833722EB4}" srcOrd="1" destOrd="0" presId="urn:microsoft.com/office/officeart/2005/8/layout/orgChart1"/>
    <dgm:cxn modelId="{040FF8BD-8F61-4DD3-BBE6-445FE3CB1FD5}" type="presOf" srcId="{8DB59C37-1D94-470E-A879-4BE0C6BA0841}" destId="{CD2359FA-D70F-4198-B884-5435E8197108}" srcOrd="0" destOrd="0" presId="urn:microsoft.com/office/officeart/2005/8/layout/orgChart1"/>
    <dgm:cxn modelId="{2FB381E5-08B6-467A-B15E-C0B3E7216EEC}" type="presOf" srcId="{3B7C6B6A-CF96-4A6F-A07D-84CC676B71C9}" destId="{48BF185F-BCAD-403F-9554-0430206BD264}" srcOrd="1" destOrd="0" presId="urn:microsoft.com/office/officeart/2005/8/layout/orgChart1"/>
    <dgm:cxn modelId="{EC7B247A-7F19-485E-94CA-B3CD1C0F1230}" srcId="{CD8AE784-2CA8-4A4F-A683-700C8B2AE6E2}" destId="{C50F8F40-1155-4018-980F-533C5533280A}" srcOrd="0" destOrd="0" parTransId="{E21A05FE-B8FA-4E22-9F37-91BFF6C90697}" sibTransId="{8B8957D6-6F85-45F0-8DB5-6A6FBCF6289F}"/>
    <dgm:cxn modelId="{3F64CD81-4ED1-4749-85C5-C9B6079DE030}" srcId="{744D696F-46D8-4B7E-9E54-7325123E08E2}" destId="{E6EBF146-E59A-4562-B0C4-086F632AE3DF}" srcOrd="1" destOrd="0" parTransId="{F508CFC1-39B2-479B-89A7-A766B64FB37E}" sibTransId="{E52FDE57-9690-42F0-8076-2D2B42B984BF}"/>
    <dgm:cxn modelId="{C9C1DEB4-EAB6-4177-B699-8CF4C8B6DD75}" type="presOf" srcId="{F508CFC1-39B2-479B-89A7-A766B64FB37E}" destId="{F0457283-CA83-438D-804E-51A9430FBA28}" srcOrd="0" destOrd="0" presId="urn:microsoft.com/office/officeart/2005/8/layout/orgChart1"/>
    <dgm:cxn modelId="{FF9EDC88-DF5F-4B1A-9584-1849A0870A57}" type="presOf" srcId="{6DB0F9DB-B936-4D23-9F3A-9001467D85D9}" destId="{1C0D13BB-0C5C-44E7-A832-01059512B098}" srcOrd="0" destOrd="0" presId="urn:microsoft.com/office/officeart/2005/8/layout/orgChart1"/>
    <dgm:cxn modelId="{EB7883CD-D1AD-4790-9C96-5412411642C9}" type="presOf" srcId="{0424CBB3-3887-4104-81CB-BF09E01D69AD}" destId="{F3DFBCF3-D598-4634-B6FB-43B33565DAE7}" srcOrd="0" destOrd="0" presId="urn:microsoft.com/office/officeart/2005/8/layout/orgChart1"/>
    <dgm:cxn modelId="{45E19A11-1B54-43B0-BDAE-55A32B7D6E80}" srcId="{CB6B4C28-6A7A-4F13-B159-C084574EC675}" destId="{CD8AE784-2CA8-4A4F-A683-700C8B2AE6E2}" srcOrd="0" destOrd="0" parTransId="{5C7CBA9B-5D1D-4DF9-B847-5290E481B112}" sibTransId="{C0707857-C51E-4458-8033-A711332817C4}"/>
    <dgm:cxn modelId="{ED024CDE-2A6B-4552-90F4-62FBD43E88DC}" srcId="{CB6B4C28-6A7A-4F13-B159-C084574EC675}" destId="{744D696F-46D8-4B7E-9E54-7325123E08E2}" srcOrd="1" destOrd="0" parTransId="{6DB0F9DB-B936-4D23-9F3A-9001467D85D9}" sibTransId="{4C4D0D6F-10CD-4491-AADB-A9F161CD9B95}"/>
    <dgm:cxn modelId="{575121F3-5C22-4366-9FB6-2EBD882E094E}" type="presOf" srcId="{CD8AE784-2CA8-4A4F-A683-700C8B2AE6E2}" destId="{B11A9842-A838-4D47-BB85-2E1592E628CD}" srcOrd="1" destOrd="0" presId="urn:microsoft.com/office/officeart/2005/8/layout/orgChart1"/>
    <dgm:cxn modelId="{1FA4694E-87BA-480F-A939-3168C9F19D4E}" type="presOf" srcId="{C50F8F40-1155-4018-980F-533C5533280A}" destId="{C3D67051-6C28-4A36-978B-022AE3317D28}" srcOrd="0" destOrd="0" presId="urn:microsoft.com/office/officeart/2005/8/layout/orgChart1"/>
    <dgm:cxn modelId="{445412A5-EC0F-4BB1-81B3-EC5CEF531CD9}" type="presOf" srcId="{C50F8F40-1155-4018-980F-533C5533280A}" destId="{1154B805-AD98-4481-8129-E6D7D112AF1F}" srcOrd="1" destOrd="0" presId="urn:microsoft.com/office/officeart/2005/8/layout/orgChart1"/>
    <dgm:cxn modelId="{49723F86-F795-4EC4-AD1A-3420AA062B93}" srcId="{CD8AE784-2CA8-4A4F-A683-700C8B2AE6E2}" destId="{8DB59C37-1D94-470E-A879-4BE0C6BA0841}" srcOrd="1" destOrd="0" parTransId="{0424CBB3-3887-4104-81CB-BF09E01D69AD}" sibTransId="{FDCEE7A8-6CBF-4D74-9506-0342AEEDB29A}"/>
    <dgm:cxn modelId="{4A139AF8-03EE-4166-A144-7BE09CE354E4}" type="presOf" srcId="{CD8AE784-2CA8-4A4F-A683-700C8B2AE6E2}" destId="{5024D6D2-5984-43BB-BD5B-536781BD0915}" srcOrd="0" destOrd="0" presId="urn:microsoft.com/office/officeart/2005/8/layout/orgChart1"/>
    <dgm:cxn modelId="{263DC05B-A8DD-4CD6-9070-B02AF599802E}" type="presOf" srcId="{E6EBF146-E59A-4562-B0C4-086F632AE3DF}" destId="{3A0DF5F8-0790-4326-BB90-E1BBD0CA3206}" srcOrd="0" destOrd="0" presId="urn:microsoft.com/office/officeart/2005/8/layout/orgChart1"/>
    <dgm:cxn modelId="{36507BE3-7445-41B5-A978-05EA7D82C298}" type="presOf" srcId="{3B7C6B6A-CF96-4A6F-A07D-84CC676B71C9}" destId="{A481A5EF-5C0B-4CEA-9F2C-E9C4C36F8925}" srcOrd="0" destOrd="0" presId="urn:microsoft.com/office/officeart/2005/8/layout/orgChart1"/>
    <dgm:cxn modelId="{289522F8-CB28-479A-AB75-FD4888CABB9F}" type="presOf" srcId="{8DB59C37-1D94-470E-A879-4BE0C6BA0841}" destId="{8D392EA3-4F70-4646-90A0-DAE6340F8756}" srcOrd="1" destOrd="0" presId="urn:microsoft.com/office/officeart/2005/8/layout/orgChart1"/>
    <dgm:cxn modelId="{CC48845A-0838-47D9-95E0-F8F1769A1A42}" type="presOf" srcId="{744D696F-46D8-4B7E-9E54-7325123E08E2}" destId="{26830EA4-55E8-4405-B194-AC0C8E3F76C6}" srcOrd="1" destOrd="0" presId="urn:microsoft.com/office/officeart/2005/8/layout/orgChart1"/>
    <dgm:cxn modelId="{FA7EF955-B08C-4203-986F-234C0E03AE40}" type="presOf" srcId="{E21A05FE-B8FA-4E22-9F37-91BFF6C90697}" destId="{28C2B2AE-9AA8-404D-AE28-E0D237175DA8}" srcOrd="0" destOrd="0" presId="urn:microsoft.com/office/officeart/2005/8/layout/orgChart1"/>
    <dgm:cxn modelId="{28E820C2-3B47-435E-AB3A-AF36F532B043}" type="presOf" srcId="{E6EBF146-E59A-4562-B0C4-086F632AE3DF}" destId="{41E508EC-F55B-44C5-8522-640BEEEACEB9}" srcOrd="1" destOrd="0" presId="urn:microsoft.com/office/officeart/2005/8/layout/orgChart1"/>
    <dgm:cxn modelId="{9F7FA7DE-39AF-496E-A0C3-C5CE4A7DF2DB}" type="presOf" srcId="{7BA2D5B2-5E6D-4B77-89A3-F0D9CE418B40}" destId="{D908C136-DA92-4F47-935D-EA607694E4FB}" srcOrd="0" destOrd="0" presId="urn:microsoft.com/office/officeart/2005/8/layout/orgChart1"/>
    <dgm:cxn modelId="{0E1B4CD9-61E4-4B11-BA3E-519259217C00}" type="presOf" srcId="{744D696F-46D8-4B7E-9E54-7325123E08E2}" destId="{2C733DEE-57AC-4725-AE91-C0D472A94702}" srcOrd="0" destOrd="0" presId="urn:microsoft.com/office/officeart/2005/8/layout/orgChart1"/>
    <dgm:cxn modelId="{B122F2A2-1C91-434B-9D64-7A30D1C94D36}" type="presOf" srcId="{5C7CBA9B-5D1D-4DF9-B847-5290E481B112}" destId="{971B120A-AD66-4170-849B-764ECC0CEB0D}" srcOrd="0" destOrd="0" presId="urn:microsoft.com/office/officeart/2005/8/layout/orgChart1"/>
    <dgm:cxn modelId="{D88B2F6F-5C95-472B-A4E6-562D1F0E9071}" type="presOf" srcId="{CB6B4C28-6A7A-4F13-B159-C084574EC675}" destId="{791DA40E-E83A-4D91-AC65-91521CB0DC09}" srcOrd="0" destOrd="0" presId="urn:microsoft.com/office/officeart/2005/8/layout/orgChart1"/>
    <dgm:cxn modelId="{49A49F50-618D-49BE-A0E5-7049404629B1}" type="presOf" srcId="{624AA278-1250-4206-B691-33161B0BE96E}" destId="{8585C77D-43D6-4982-B56E-DB4F608EDB13}" srcOrd="0" destOrd="0" presId="urn:microsoft.com/office/officeart/2005/8/layout/orgChart1"/>
    <dgm:cxn modelId="{A15E3C3A-8819-4FA9-9971-C8DDDABF5BB2}" srcId="{744D696F-46D8-4B7E-9E54-7325123E08E2}" destId="{3B7C6B6A-CF96-4A6F-A07D-84CC676B71C9}" srcOrd="0" destOrd="0" parTransId="{624AA278-1250-4206-B691-33161B0BE96E}" sibTransId="{6CB8F522-1E27-41D0-936A-EB05C8BB0942}"/>
    <dgm:cxn modelId="{2CC93743-AF43-45BF-84C6-7A66AAB3E4D2}" srcId="{7BA2D5B2-5E6D-4B77-89A3-F0D9CE418B40}" destId="{CB6B4C28-6A7A-4F13-B159-C084574EC675}" srcOrd="0" destOrd="0" parTransId="{AAD542C0-F749-4740-A60E-25E1BDE3B017}" sibTransId="{56610576-B4F5-4BC0-88A8-E000300720AF}"/>
    <dgm:cxn modelId="{50D7DC39-0FE5-4F35-AEAC-4C70B909375F}" type="presParOf" srcId="{D908C136-DA92-4F47-935D-EA607694E4FB}" destId="{93220127-2193-4A36-A988-F8345A4034B0}" srcOrd="0" destOrd="0" presId="urn:microsoft.com/office/officeart/2005/8/layout/orgChart1"/>
    <dgm:cxn modelId="{209079B4-2BAA-405F-A94F-011DC010C1D7}" type="presParOf" srcId="{93220127-2193-4A36-A988-F8345A4034B0}" destId="{C8BABF90-1285-42FC-9F22-D4DC7FB6942C}" srcOrd="0" destOrd="0" presId="urn:microsoft.com/office/officeart/2005/8/layout/orgChart1"/>
    <dgm:cxn modelId="{A3A620E1-EF9E-40D6-B28C-06B6FFCF498C}" type="presParOf" srcId="{C8BABF90-1285-42FC-9F22-D4DC7FB6942C}" destId="{791DA40E-E83A-4D91-AC65-91521CB0DC09}" srcOrd="0" destOrd="0" presId="urn:microsoft.com/office/officeart/2005/8/layout/orgChart1"/>
    <dgm:cxn modelId="{F9C8B9AA-3653-4295-BD5F-5B0C984AA450}" type="presParOf" srcId="{C8BABF90-1285-42FC-9F22-D4DC7FB6942C}" destId="{EE0B5E6D-6A2D-4253-B177-E69833722EB4}" srcOrd="1" destOrd="0" presId="urn:microsoft.com/office/officeart/2005/8/layout/orgChart1"/>
    <dgm:cxn modelId="{73E2965F-A377-4D02-AA14-8443C1FFF85B}" type="presParOf" srcId="{93220127-2193-4A36-A988-F8345A4034B0}" destId="{2341CDC3-0E02-4B96-AC9A-24BBF64F7970}" srcOrd="1" destOrd="0" presId="urn:microsoft.com/office/officeart/2005/8/layout/orgChart1"/>
    <dgm:cxn modelId="{65C2C21C-4704-45E0-97EC-C4754644F8AB}" type="presParOf" srcId="{2341CDC3-0E02-4B96-AC9A-24BBF64F7970}" destId="{971B120A-AD66-4170-849B-764ECC0CEB0D}" srcOrd="0" destOrd="0" presId="urn:microsoft.com/office/officeart/2005/8/layout/orgChart1"/>
    <dgm:cxn modelId="{99A5DDCA-17F8-4D24-9D6D-2FA535E7AC32}" type="presParOf" srcId="{2341CDC3-0E02-4B96-AC9A-24BBF64F7970}" destId="{D7F2851E-4341-4E52-8929-53646EA2A793}" srcOrd="1" destOrd="0" presId="urn:microsoft.com/office/officeart/2005/8/layout/orgChart1"/>
    <dgm:cxn modelId="{9CD09927-DC9B-4692-8F5D-7BA6FFF67D39}" type="presParOf" srcId="{D7F2851E-4341-4E52-8929-53646EA2A793}" destId="{3E428E40-F8A4-4F1F-BB5D-817069E00BB2}" srcOrd="0" destOrd="0" presId="urn:microsoft.com/office/officeart/2005/8/layout/orgChart1"/>
    <dgm:cxn modelId="{672E6E7E-EFFD-437A-B7DF-8745DADFBE74}" type="presParOf" srcId="{3E428E40-F8A4-4F1F-BB5D-817069E00BB2}" destId="{5024D6D2-5984-43BB-BD5B-536781BD0915}" srcOrd="0" destOrd="0" presId="urn:microsoft.com/office/officeart/2005/8/layout/orgChart1"/>
    <dgm:cxn modelId="{A1AF9CFE-F2D4-4BDF-8CB3-D59D08EA99F3}" type="presParOf" srcId="{3E428E40-F8A4-4F1F-BB5D-817069E00BB2}" destId="{B11A9842-A838-4D47-BB85-2E1592E628CD}" srcOrd="1" destOrd="0" presId="urn:microsoft.com/office/officeart/2005/8/layout/orgChart1"/>
    <dgm:cxn modelId="{0A541D83-10F2-426B-821D-945F383579A8}" type="presParOf" srcId="{D7F2851E-4341-4E52-8929-53646EA2A793}" destId="{F93C731B-EB83-4AE9-B420-104CB302F24F}" srcOrd="1" destOrd="0" presId="urn:microsoft.com/office/officeart/2005/8/layout/orgChart1"/>
    <dgm:cxn modelId="{8FB3F53F-CD57-4241-A4EB-8D353E43A808}" type="presParOf" srcId="{F93C731B-EB83-4AE9-B420-104CB302F24F}" destId="{28C2B2AE-9AA8-404D-AE28-E0D237175DA8}" srcOrd="0" destOrd="0" presId="urn:microsoft.com/office/officeart/2005/8/layout/orgChart1"/>
    <dgm:cxn modelId="{DFCA28B6-B2CF-409D-A168-D9F42432A427}" type="presParOf" srcId="{F93C731B-EB83-4AE9-B420-104CB302F24F}" destId="{C55D4EA8-E713-4856-BE42-2D87CB73BCC2}" srcOrd="1" destOrd="0" presId="urn:microsoft.com/office/officeart/2005/8/layout/orgChart1"/>
    <dgm:cxn modelId="{8FA790A4-2A5E-4CA1-A788-A1AE56202C45}" type="presParOf" srcId="{C55D4EA8-E713-4856-BE42-2D87CB73BCC2}" destId="{6AFB813C-32A3-46C8-918D-36178A9A6548}" srcOrd="0" destOrd="0" presId="urn:microsoft.com/office/officeart/2005/8/layout/orgChart1"/>
    <dgm:cxn modelId="{C4CD8759-1EA9-43C1-9EF5-BBEF83D98EE7}" type="presParOf" srcId="{6AFB813C-32A3-46C8-918D-36178A9A6548}" destId="{C3D67051-6C28-4A36-978B-022AE3317D28}" srcOrd="0" destOrd="0" presId="urn:microsoft.com/office/officeart/2005/8/layout/orgChart1"/>
    <dgm:cxn modelId="{7F4D9078-A246-4FB1-ABF9-BDCF9FD9C794}" type="presParOf" srcId="{6AFB813C-32A3-46C8-918D-36178A9A6548}" destId="{1154B805-AD98-4481-8129-E6D7D112AF1F}" srcOrd="1" destOrd="0" presId="urn:microsoft.com/office/officeart/2005/8/layout/orgChart1"/>
    <dgm:cxn modelId="{AF083FB5-6D5D-4B8B-9B71-E8A6AD09D092}" type="presParOf" srcId="{C55D4EA8-E713-4856-BE42-2D87CB73BCC2}" destId="{730F919C-0859-4769-893C-437CBC798B92}" srcOrd="1" destOrd="0" presId="urn:microsoft.com/office/officeart/2005/8/layout/orgChart1"/>
    <dgm:cxn modelId="{F05BA92E-B5BC-4134-BBC6-0995CD1423A5}" type="presParOf" srcId="{C55D4EA8-E713-4856-BE42-2D87CB73BCC2}" destId="{53E57DBE-310B-428D-8ED3-42619C7CB8EC}" srcOrd="2" destOrd="0" presId="urn:microsoft.com/office/officeart/2005/8/layout/orgChart1"/>
    <dgm:cxn modelId="{CF5824F0-EB4A-4CF8-B365-3E46A63FF479}" type="presParOf" srcId="{F93C731B-EB83-4AE9-B420-104CB302F24F}" destId="{F3DFBCF3-D598-4634-B6FB-43B33565DAE7}" srcOrd="2" destOrd="0" presId="urn:microsoft.com/office/officeart/2005/8/layout/orgChart1"/>
    <dgm:cxn modelId="{A1FD4A6C-D139-4397-8E4F-8FD522E59018}" type="presParOf" srcId="{F93C731B-EB83-4AE9-B420-104CB302F24F}" destId="{C45B334B-90F7-4DE0-88D8-1F5B2871841D}" srcOrd="3" destOrd="0" presId="urn:microsoft.com/office/officeart/2005/8/layout/orgChart1"/>
    <dgm:cxn modelId="{FF174ADB-7B42-4E5C-B5DB-D041B3574A38}" type="presParOf" srcId="{C45B334B-90F7-4DE0-88D8-1F5B2871841D}" destId="{735D1CBD-2B66-4AD7-B1F1-EA5A5A322F3C}" srcOrd="0" destOrd="0" presId="urn:microsoft.com/office/officeart/2005/8/layout/orgChart1"/>
    <dgm:cxn modelId="{5CBA7109-9F11-4DA1-8747-2563B82977B8}" type="presParOf" srcId="{735D1CBD-2B66-4AD7-B1F1-EA5A5A322F3C}" destId="{CD2359FA-D70F-4198-B884-5435E8197108}" srcOrd="0" destOrd="0" presId="urn:microsoft.com/office/officeart/2005/8/layout/orgChart1"/>
    <dgm:cxn modelId="{D5E5AD5F-63C0-4442-88F9-184698B98223}" type="presParOf" srcId="{735D1CBD-2B66-4AD7-B1F1-EA5A5A322F3C}" destId="{8D392EA3-4F70-4646-90A0-DAE6340F8756}" srcOrd="1" destOrd="0" presId="urn:microsoft.com/office/officeart/2005/8/layout/orgChart1"/>
    <dgm:cxn modelId="{6D16FBC0-6C99-4238-B03C-2C44B6ED00C3}" type="presParOf" srcId="{C45B334B-90F7-4DE0-88D8-1F5B2871841D}" destId="{B41187C0-D8BC-4C12-A2E0-91AB1A5D6C1C}" srcOrd="1" destOrd="0" presId="urn:microsoft.com/office/officeart/2005/8/layout/orgChart1"/>
    <dgm:cxn modelId="{B50F4D03-C4BA-4BB3-9BCA-12CD43ABB577}" type="presParOf" srcId="{C45B334B-90F7-4DE0-88D8-1F5B2871841D}" destId="{16B42DC9-DE46-403B-BC30-0E2DD0661023}" srcOrd="2" destOrd="0" presId="urn:microsoft.com/office/officeart/2005/8/layout/orgChart1"/>
    <dgm:cxn modelId="{5B19C0E5-88CC-4C2D-9DF7-1268ECA04D15}" type="presParOf" srcId="{D7F2851E-4341-4E52-8929-53646EA2A793}" destId="{AACF1DDB-F063-4BA7-A78B-A6C2CABB9E97}" srcOrd="2" destOrd="0" presId="urn:microsoft.com/office/officeart/2005/8/layout/orgChart1"/>
    <dgm:cxn modelId="{B89CFADF-049E-4D6D-BF67-FE65D7C82B4B}" type="presParOf" srcId="{2341CDC3-0E02-4B96-AC9A-24BBF64F7970}" destId="{1C0D13BB-0C5C-44E7-A832-01059512B098}" srcOrd="2" destOrd="0" presId="urn:microsoft.com/office/officeart/2005/8/layout/orgChart1"/>
    <dgm:cxn modelId="{FB79A905-033B-4CE8-9D34-72F2950B2D50}" type="presParOf" srcId="{2341CDC3-0E02-4B96-AC9A-24BBF64F7970}" destId="{07B2D0E5-4A5F-4C4A-A3D5-3B6E39A26569}" srcOrd="3" destOrd="0" presId="urn:microsoft.com/office/officeart/2005/8/layout/orgChart1"/>
    <dgm:cxn modelId="{8865CCD2-DA0E-4E69-938F-5E5823CA2C12}" type="presParOf" srcId="{07B2D0E5-4A5F-4C4A-A3D5-3B6E39A26569}" destId="{99F7F5FC-9653-4777-9DFF-4070284CB839}" srcOrd="0" destOrd="0" presId="urn:microsoft.com/office/officeart/2005/8/layout/orgChart1"/>
    <dgm:cxn modelId="{EBDCEE2D-3044-45F8-9BC4-8C562660F229}" type="presParOf" srcId="{99F7F5FC-9653-4777-9DFF-4070284CB839}" destId="{2C733DEE-57AC-4725-AE91-C0D472A94702}" srcOrd="0" destOrd="0" presId="urn:microsoft.com/office/officeart/2005/8/layout/orgChart1"/>
    <dgm:cxn modelId="{0EED7ED5-62A7-4E36-9258-92CD78982636}" type="presParOf" srcId="{99F7F5FC-9653-4777-9DFF-4070284CB839}" destId="{26830EA4-55E8-4405-B194-AC0C8E3F76C6}" srcOrd="1" destOrd="0" presId="urn:microsoft.com/office/officeart/2005/8/layout/orgChart1"/>
    <dgm:cxn modelId="{90A00440-53C7-40A4-AC0F-C7BC676D5979}" type="presParOf" srcId="{07B2D0E5-4A5F-4C4A-A3D5-3B6E39A26569}" destId="{E28FBDE7-1FC2-42A0-B34D-5048C0967443}" srcOrd="1" destOrd="0" presId="urn:microsoft.com/office/officeart/2005/8/layout/orgChart1"/>
    <dgm:cxn modelId="{48CD8020-302A-425F-AD67-61B82885DE28}" type="presParOf" srcId="{E28FBDE7-1FC2-42A0-B34D-5048C0967443}" destId="{8585C77D-43D6-4982-B56E-DB4F608EDB13}" srcOrd="0" destOrd="0" presId="urn:microsoft.com/office/officeart/2005/8/layout/orgChart1"/>
    <dgm:cxn modelId="{9C8F98B8-8D2F-49EF-AFB6-A43BC8635D3C}" type="presParOf" srcId="{E28FBDE7-1FC2-42A0-B34D-5048C0967443}" destId="{4EF15C7E-40E9-461A-BC9E-5377462A5162}" srcOrd="1" destOrd="0" presId="urn:microsoft.com/office/officeart/2005/8/layout/orgChart1"/>
    <dgm:cxn modelId="{3B51336F-0D1B-4E4A-9116-3996EF94343D}" type="presParOf" srcId="{4EF15C7E-40E9-461A-BC9E-5377462A5162}" destId="{2EC57A8F-63E0-4E2E-8ADC-82EE79BFD564}" srcOrd="0" destOrd="0" presId="urn:microsoft.com/office/officeart/2005/8/layout/orgChart1"/>
    <dgm:cxn modelId="{D9D5C710-86C6-4FA0-B0AF-0B59C1C031B9}" type="presParOf" srcId="{2EC57A8F-63E0-4E2E-8ADC-82EE79BFD564}" destId="{A481A5EF-5C0B-4CEA-9F2C-E9C4C36F8925}" srcOrd="0" destOrd="0" presId="urn:microsoft.com/office/officeart/2005/8/layout/orgChart1"/>
    <dgm:cxn modelId="{A20A4BDE-5B39-4E4B-811D-2052E4DF7A39}" type="presParOf" srcId="{2EC57A8F-63E0-4E2E-8ADC-82EE79BFD564}" destId="{48BF185F-BCAD-403F-9554-0430206BD264}" srcOrd="1" destOrd="0" presId="urn:microsoft.com/office/officeart/2005/8/layout/orgChart1"/>
    <dgm:cxn modelId="{DA3B4078-A2C1-474D-A4D0-796FC4937031}" type="presParOf" srcId="{4EF15C7E-40E9-461A-BC9E-5377462A5162}" destId="{93219EE1-A248-4B52-9DE7-46045407FFA9}" srcOrd="1" destOrd="0" presId="urn:microsoft.com/office/officeart/2005/8/layout/orgChart1"/>
    <dgm:cxn modelId="{C00AAFE2-E116-4AA5-949A-8B2F219BE599}" type="presParOf" srcId="{4EF15C7E-40E9-461A-BC9E-5377462A5162}" destId="{EA1BE060-C7B9-4584-B978-A2641B4C45B7}" srcOrd="2" destOrd="0" presId="urn:microsoft.com/office/officeart/2005/8/layout/orgChart1"/>
    <dgm:cxn modelId="{8D58C816-CDB3-4575-BABA-7BF9CB372B4B}" type="presParOf" srcId="{E28FBDE7-1FC2-42A0-B34D-5048C0967443}" destId="{F0457283-CA83-438D-804E-51A9430FBA28}" srcOrd="2" destOrd="0" presId="urn:microsoft.com/office/officeart/2005/8/layout/orgChart1"/>
    <dgm:cxn modelId="{4A8E0714-E6C5-4D99-BB1B-70E5CF43F65E}" type="presParOf" srcId="{E28FBDE7-1FC2-42A0-B34D-5048C0967443}" destId="{636B4E48-A252-497D-93A0-2967B60CBA94}" srcOrd="3" destOrd="0" presId="urn:microsoft.com/office/officeart/2005/8/layout/orgChart1"/>
    <dgm:cxn modelId="{E3C28158-32B5-4FA5-8E1F-8B32B3D62847}" type="presParOf" srcId="{636B4E48-A252-497D-93A0-2967B60CBA94}" destId="{3E960BB7-E1CA-49CA-BC5E-DBDB32FC88FA}" srcOrd="0" destOrd="0" presId="urn:microsoft.com/office/officeart/2005/8/layout/orgChart1"/>
    <dgm:cxn modelId="{30022C3D-02BA-4B4C-894C-874A5A00C6BA}" type="presParOf" srcId="{3E960BB7-E1CA-49CA-BC5E-DBDB32FC88FA}" destId="{3A0DF5F8-0790-4326-BB90-E1BBD0CA3206}" srcOrd="0" destOrd="0" presId="urn:microsoft.com/office/officeart/2005/8/layout/orgChart1"/>
    <dgm:cxn modelId="{A5BD037E-8B7D-41F6-9D05-15C5E586D572}" type="presParOf" srcId="{3E960BB7-E1CA-49CA-BC5E-DBDB32FC88FA}" destId="{41E508EC-F55B-44C5-8522-640BEEEACEB9}" srcOrd="1" destOrd="0" presId="urn:microsoft.com/office/officeart/2005/8/layout/orgChart1"/>
    <dgm:cxn modelId="{E5ACBAA2-F9A7-4B49-8DE9-EAF57897F4CF}" type="presParOf" srcId="{636B4E48-A252-497D-93A0-2967B60CBA94}" destId="{3DB789B4-FCD1-4C3D-B0D9-910E2CFEB520}" srcOrd="1" destOrd="0" presId="urn:microsoft.com/office/officeart/2005/8/layout/orgChart1"/>
    <dgm:cxn modelId="{BF5FCB99-2F2D-4893-BD5A-8BE7B9BF6920}" type="presParOf" srcId="{636B4E48-A252-497D-93A0-2967B60CBA94}" destId="{ACCE2EDB-FC2B-41DA-8F2D-C5EF02EBED53}" srcOrd="2" destOrd="0" presId="urn:microsoft.com/office/officeart/2005/8/layout/orgChart1"/>
    <dgm:cxn modelId="{A04156E9-F020-4EC2-968C-7BA9D5F37863}" type="presParOf" srcId="{07B2D0E5-4A5F-4C4A-A3D5-3B6E39A26569}" destId="{10385A54-484E-4E53-8121-1E19CF5603D0}" srcOrd="2" destOrd="0" presId="urn:microsoft.com/office/officeart/2005/8/layout/orgChart1"/>
    <dgm:cxn modelId="{FC3D7709-CCC0-45EF-821C-707CA7C894DF}" type="presParOf" srcId="{93220127-2193-4A36-A988-F8345A4034B0}" destId="{E182BA25-8D1E-48F2-9A59-7CA72DAC315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E6A20B-3D8D-42F9-92E3-9D8CFC38389B}" type="doc">
      <dgm:prSet loTypeId="urn:microsoft.com/office/officeart/2005/8/layout/hList3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86C62CD7-A1CE-4672-A404-15EBC11F38D6}">
      <dgm:prSet phldrT="[Texto]"/>
      <dgm:spPr/>
      <dgm:t>
        <a:bodyPr/>
        <a:lstStyle/>
        <a:p>
          <a:r>
            <a:rPr lang="es-ES" dirty="0" smtClean="0"/>
            <a:t>Mecanismos de resistencia</a:t>
          </a:r>
          <a:endParaRPr lang="es-ES" dirty="0"/>
        </a:p>
      </dgm:t>
    </dgm:pt>
    <dgm:pt modelId="{59163DA0-95BF-4A4C-8CC8-580D5A16E5D4}" type="parTrans" cxnId="{D22602F6-171B-4AF0-90BA-2C93F391F99F}">
      <dgm:prSet/>
      <dgm:spPr/>
      <dgm:t>
        <a:bodyPr/>
        <a:lstStyle/>
        <a:p>
          <a:endParaRPr lang="es-ES"/>
        </a:p>
      </dgm:t>
    </dgm:pt>
    <dgm:pt modelId="{278E5484-46FD-425B-BB2D-313AF3FF3ECC}" type="sibTrans" cxnId="{D22602F6-171B-4AF0-90BA-2C93F391F99F}">
      <dgm:prSet/>
      <dgm:spPr/>
      <dgm:t>
        <a:bodyPr/>
        <a:lstStyle/>
        <a:p>
          <a:endParaRPr lang="es-ES"/>
        </a:p>
      </dgm:t>
    </dgm:pt>
    <dgm:pt modelId="{645EFF4D-4F1C-4D73-A49A-BA4714519628}">
      <dgm:prSet phldrT="[Texto]"/>
      <dgm:spPr/>
      <dgm:t>
        <a:bodyPr/>
        <a:lstStyle/>
        <a:p>
          <a:r>
            <a:rPr lang="es-ES" dirty="0" smtClean="0"/>
            <a:t>Inactivación enzimática</a:t>
          </a:r>
          <a:endParaRPr lang="es-ES" dirty="0"/>
        </a:p>
      </dgm:t>
    </dgm:pt>
    <dgm:pt modelId="{54572937-003D-416C-9B0B-ED71B7CDB1AD}" type="parTrans" cxnId="{057A139A-AC03-4182-BB5D-3F6B4F669A05}">
      <dgm:prSet/>
      <dgm:spPr/>
      <dgm:t>
        <a:bodyPr/>
        <a:lstStyle/>
        <a:p>
          <a:endParaRPr lang="es-ES"/>
        </a:p>
      </dgm:t>
    </dgm:pt>
    <dgm:pt modelId="{DC459644-65C8-4BC0-A4B6-47C72866BB8D}" type="sibTrans" cxnId="{057A139A-AC03-4182-BB5D-3F6B4F669A05}">
      <dgm:prSet/>
      <dgm:spPr/>
      <dgm:t>
        <a:bodyPr/>
        <a:lstStyle/>
        <a:p>
          <a:endParaRPr lang="es-ES"/>
        </a:p>
      </dgm:t>
    </dgm:pt>
    <dgm:pt modelId="{483E440E-C154-4280-9C0B-419F5B3CCB30}">
      <dgm:prSet phldrT="[Texto]"/>
      <dgm:spPr/>
      <dgm:t>
        <a:bodyPr/>
        <a:lstStyle/>
        <a:p>
          <a:r>
            <a:rPr lang="es-ES" dirty="0" smtClean="0"/>
            <a:t>Impermeabilidad membrana</a:t>
          </a:r>
          <a:endParaRPr lang="es-ES" dirty="0"/>
        </a:p>
      </dgm:t>
    </dgm:pt>
    <dgm:pt modelId="{84E0DC56-FF05-4042-8100-062B222581D8}" type="parTrans" cxnId="{ACC43634-1725-423F-AB2E-8851CFDCDDB8}">
      <dgm:prSet/>
      <dgm:spPr/>
      <dgm:t>
        <a:bodyPr/>
        <a:lstStyle/>
        <a:p>
          <a:endParaRPr lang="es-ES"/>
        </a:p>
      </dgm:t>
    </dgm:pt>
    <dgm:pt modelId="{3E13962E-D965-48F8-AD68-AE4B988DB9E9}" type="sibTrans" cxnId="{ACC43634-1725-423F-AB2E-8851CFDCDDB8}">
      <dgm:prSet/>
      <dgm:spPr/>
      <dgm:t>
        <a:bodyPr/>
        <a:lstStyle/>
        <a:p>
          <a:endParaRPr lang="es-ES"/>
        </a:p>
      </dgm:t>
    </dgm:pt>
    <dgm:pt modelId="{8621C9FB-7E3A-4719-8471-CD3952E55BA0}">
      <dgm:prSet phldrT="[Texto]"/>
      <dgm:spPr/>
      <dgm:t>
        <a:bodyPr/>
        <a:lstStyle/>
        <a:p>
          <a:r>
            <a:rPr lang="es-ES" dirty="0" smtClean="0"/>
            <a:t>Bombas de expulsión </a:t>
          </a:r>
          <a:endParaRPr lang="es-ES" dirty="0"/>
        </a:p>
      </dgm:t>
    </dgm:pt>
    <dgm:pt modelId="{0FC8A428-53DA-438D-A165-82A9CB87CFFC}" type="parTrans" cxnId="{361A21E4-1B2B-495E-B63D-5812EE66422C}">
      <dgm:prSet/>
      <dgm:spPr/>
      <dgm:t>
        <a:bodyPr/>
        <a:lstStyle/>
        <a:p>
          <a:endParaRPr lang="es-ES"/>
        </a:p>
      </dgm:t>
    </dgm:pt>
    <dgm:pt modelId="{5126E539-0064-40F1-8EDB-31A8522E30FA}" type="sibTrans" cxnId="{361A21E4-1B2B-495E-B63D-5812EE66422C}">
      <dgm:prSet/>
      <dgm:spPr/>
      <dgm:t>
        <a:bodyPr/>
        <a:lstStyle/>
        <a:p>
          <a:endParaRPr lang="es-ES"/>
        </a:p>
      </dgm:t>
    </dgm:pt>
    <dgm:pt modelId="{5DEA01D2-E723-4589-8B42-B15C16562090}">
      <dgm:prSet phldrT="[Texto]"/>
      <dgm:spPr/>
      <dgm:t>
        <a:bodyPr/>
        <a:lstStyle/>
        <a:p>
          <a:r>
            <a:rPr lang="es-ES" dirty="0" smtClean="0"/>
            <a:t>Modificación diana molecular</a:t>
          </a:r>
          <a:endParaRPr lang="es-ES" dirty="0"/>
        </a:p>
      </dgm:t>
    </dgm:pt>
    <dgm:pt modelId="{51831297-BD7C-4710-9905-45867826559A}" type="parTrans" cxnId="{7D08F319-730C-436D-A237-D811EBCD09F1}">
      <dgm:prSet/>
      <dgm:spPr/>
      <dgm:t>
        <a:bodyPr/>
        <a:lstStyle/>
        <a:p>
          <a:endParaRPr lang="es-ES"/>
        </a:p>
      </dgm:t>
    </dgm:pt>
    <dgm:pt modelId="{56482FED-88E7-4694-80A6-7D8DD4E2325D}" type="sibTrans" cxnId="{7D08F319-730C-436D-A237-D811EBCD09F1}">
      <dgm:prSet/>
      <dgm:spPr/>
      <dgm:t>
        <a:bodyPr/>
        <a:lstStyle/>
        <a:p>
          <a:endParaRPr lang="es-ES"/>
        </a:p>
      </dgm:t>
    </dgm:pt>
    <dgm:pt modelId="{EDF3C165-ECA6-4A6A-9D08-F6C2B60310FC}" type="pres">
      <dgm:prSet presAssocID="{F5E6A20B-3D8D-42F9-92E3-9D8CFC38389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48B0E2D-9B49-4386-93CD-F996A18085D5}" type="pres">
      <dgm:prSet presAssocID="{86C62CD7-A1CE-4672-A404-15EBC11F38D6}" presName="roof" presStyleLbl="dkBgShp" presStyleIdx="0" presStyleCnt="2"/>
      <dgm:spPr/>
      <dgm:t>
        <a:bodyPr/>
        <a:lstStyle/>
        <a:p>
          <a:endParaRPr lang="es-ES"/>
        </a:p>
      </dgm:t>
    </dgm:pt>
    <dgm:pt modelId="{2C8BD37F-A3A4-4DD3-B163-54AB89096C54}" type="pres">
      <dgm:prSet presAssocID="{86C62CD7-A1CE-4672-A404-15EBC11F38D6}" presName="pillars" presStyleCnt="0"/>
      <dgm:spPr/>
    </dgm:pt>
    <dgm:pt modelId="{7194A431-7FF4-483F-B5B4-5BFF814108FD}" type="pres">
      <dgm:prSet presAssocID="{86C62CD7-A1CE-4672-A404-15EBC11F38D6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B19F82-3FDA-4FE9-B9D1-781179E1CACE}" type="pres">
      <dgm:prSet presAssocID="{483E440E-C154-4280-9C0B-419F5B3CCB3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52E8DE-81F2-46B2-9D7C-B9CABA8A305B}" type="pres">
      <dgm:prSet presAssocID="{8621C9FB-7E3A-4719-8471-CD3952E55BA0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823C9-2EB6-4985-AC0B-8CD90F62C76E}" type="pres">
      <dgm:prSet presAssocID="{5DEA01D2-E723-4589-8B42-B15C16562090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15E9B8-AFDF-47EC-AF17-4A6A50A0028E}" type="pres">
      <dgm:prSet presAssocID="{86C62CD7-A1CE-4672-A404-15EBC11F38D6}" presName="base" presStyleLbl="dkBgShp" presStyleIdx="1" presStyleCnt="2"/>
      <dgm:spPr/>
    </dgm:pt>
  </dgm:ptLst>
  <dgm:cxnLst>
    <dgm:cxn modelId="{D22602F6-171B-4AF0-90BA-2C93F391F99F}" srcId="{F5E6A20B-3D8D-42F9-92E3-9D8CFC38389B}" destId="{86C62CD7-A1CE-4672-A404-15EBC11F38D6}" srcOrd="0" destOrd="0" parTransId="{59163DA0-95BF-4A4C-8CC8-580D5A16E5D4}" sibTransId="{278E5484-46FD-425B-BB2D-313AF3FF3ECC}"/>
    <dgm:cxn modelId="{057A139A-AC03-4182-BB5D-3F6B4F669A05}" srcId="{86C62CD7-A1CE-4672-A404-15EBC11F38D6}" destId="{645EFF4D-4F1C-4D73-A49A-BA4714519628}" srcOrd="0" destOrd="0" parTransId="{54572937-003D-416C-9B0B-ED71B7CDB1AD}" sibTransId="{DC459644-65C8-4BC0-A4B6-47C72866BB8D}"/>
    <dgm:cxn modelId="{361A21E4-1B2B-495E-B63D-5812EE66422C}" srcId="{86C62CD7-A1CE-4672-A404-15EBC11F38D6}" destId="{8621C9FB-7E3A-4719-8471-CD3952E55BA0}" srcOrd="2" destOrd="0" parTransId="{0FC8A428-53DA-438D-A165-82A9CB87CFFC}" sibTransId="{5126E539-0064-40F1-8EDB-31A8522E30FA}"/>
    <dgm:cxn modelId="{FC13A505-3BC5-4730-B234-8C707056996C}" type="presOf" srcId="{8621C9FB-7E3A-4719-8471-CD3952E55BA0}" destId="{1652E8DE-81F2-46B2-9D7C-B9CABA8A305B}" srcOrd="0" destOrd="0" presId="urn:microsoft.com/office/officeart/2005/8/layout/hList3"/>
    <dgm:cxn modelId="{647DF5FF-070A-4A19-A8B5-D397473A9D0E}" type="presOf" srcId="{645EFF4D-4F1C-4D73-A49A-BA4714519628}" destId="{7194A431-7FF4-483F-B5B4-5BFF814108FD}" srcOrd="0" destOrd="0" presId="urn:microsoft.com/office/officeart/2005/8/layout/hList3"/>
    <dgm:cxn modelId="{36E22DCC-8E08-487B-A34E-940A208F725D}" type="presOf" srcId="{F5E6A20B-3D8D-42F9-92E3-9D8CFC38389B}" destId="{EDF3C165-ECA6-4A6A-9D08-F6C2B60310FC}" srcOrd="0" destOrd="0" presId="urn:microsoft.com/office/officeart/2005/8/layout/hList3"/>
    <dgm:cxn modelId="{7D08F319-730C-436D-A237-D811EBCD09F1}" srcId="{86C62CD7-A1CE-4672-A404-15EBC11F38D6}" destId="{5DEA01D2-E723-4589-8B42-B15C16562090}" srcOrd="3" destOrd="0" parTransId="{51831297-BD7C-4710-9905-45867826559A}" sibTransId="{56482FED-88E7-4694-80A6-7D8DD4E2325D}"/>
    <dgm:cxn modelId="{35C04F6A-E95E-4A5D-9BD6-EF069ED64FC1}" type="presOf" srcId="{5DEA01D2-E723-4589-8B42-B15C16562090}" destId="{200823C9-2EB6-4985-AC0B-8CD90F62C76E}" srcOrd="0" destOrd="0" presId="urn:microsoft.com/office/officeart/2005/8/layout/hList3"/>
    <dgm:cxn modelId="{DEADA449-D7F3-4041-9279-1BD6D5C4C68F}" type="presOf" srcId="{483E440E-C154-4280-9C0B-419F5B3CCB30}" destId="{48B19F82-3FDA-4FE9-B9D1-781179E1CACE}" srcOrd="0" destOrd="0" presId="urn:microsoft.com/office/officeart/2005/8/layout/hList3"/>
    <dgm:cxn modelId="{ACC43634-1725-423F-AB2E-8851CFDCDDB8}" srcId="{86C62CD7-A1CE-4672-A404-15EBC11F38D6}" destId="{483E440E-C154-4280-9C0B-419F5B3CCB30}" srcOrd="1" destOrd="0" parTransId="{84E0DC56-FF05-4042-8100-062B222581D8}" sibTransId="{3E13962E-D965-48F8-AD68-AE4B988DB9E9}"/>
    <dgm:cxn modelId="{E9ECDA41-0D8E-44C8-987A-A3D105EB8DBE}" type="presOf" srcId="{86C62CD7-A1CE-4672-A404-15EBC11F38D6}" destId="{948B0E2D-9B49-4386-93CD-F996A18085D5}" srcOrd="0" destOrd="0" presId="urn:microsoft.com/office/officeart/2005/8/layout/hList3"/>
    <dgm:cxn modelId="{8237E57E-132A-48BC-9018-1CA9287C63EB}" type="presParOf" srcId="{EDF3C165-ECA6-4A6A-9D08-F6C2B60310FC}" destId="{948B0E2D-9B49-4386-93CD-F996A18085D5}" srcOrd="0" destOrd="0" presId="urn:microsoft.com/office/officeart/2005/8/layout/hList3"/>
    <dgm:cxn modelId="{8965E2DB-5841-489E-8DA6-B007A67E23D6}" type="presParOf" srcId="{EDF3C165-ECA6-4A6A-9D08-F6C2B60310FC}" destId="{2C8BD37F-A3A4-4DD3-B163-54AB89096C54}" srcOrd="1" destOrd="0" presId="urn:microsoft.com/office/officeart/2005/8/layout/hList3"/>
    <dgm:cxn modelId="{23053F5F-2A7D-4FFE-AB66-C6022D7900F5}" type="presParOf" srcId="{2C8BD37F-A3A4-4DD3-B163-54AB89096C54}" destId="{7194A431-7FF4-483F-B5B4-5BFF814108FD}" srcOrd="0" destOrd="0" presId="urn:microsoft.com/office/officeart/2005/8/layout/hList3"/>
    <dgm:cxn modelId="{8AB67CED-E5EA-4E42-BD80-0634D4D1B93E}" type="presParOf" srcId="{2C8BD37F-A3A4-4DD3-B163-54AB89096C54}" destId="{48B19F82-3FDA-4FE9-B9D1-781179E1CACE}" srcOrd="1" destOrd="0" presId="urn:microsoft.com/office/officeart/2005/8/layout/hList3"/>
    <dgm:cxn modelId="{6E1FE41F-756D-4F02-B6D0-2D7A9522A143}" type="presParOf" srcId="{2C8BD37F-A3A4-4DD3-B163-54AB89096C54}" destId="{1652E8DE-81F2-46B2-9D7C-B9CABA8A305B}" srcOrd="2" destOrd="0" presId="urn:microsoft.com/office/officeart/2005/8/layout/hList3"/>
    <dgm:cxn modelId="{2C4244E5-6C7B-423F-8553-258BE61E11C3}" type="presParOf" srcId="{2C8BD37F-A3A4-4DD3-B163-54AB89096C54}" destId="{200823C9-2EB6-4985-AC0B-8CD90F62C76E}" srcOrd="3" destOrd="0" presId="urn:microsoft.com/office/officeart/2005/8/layout/hList3"/>
    <dgm:cxn modelId="{2CE8510E-5367-4AC6-A4F3-7C5DE418B0FD}" type="presParOf" srcId="{EDF3C165-ECA6-4A6A-9D08-F6C2B60310FC}" destId="{0815E9B8-AFDF-47EC-AF17-4A6A50A0028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57283-CA83-438D-804E-51A9430FBA28}">
      <dsp:nvSpPr>
        <dsp:cNvPr id="0" name=""/>
        <dsp:cNvSpPr/>
      </dsp:nvSpPr>
      <dsp:spPr>
        <a:xfrm>
          <a:off x="6308018" y="2204133"/>
          <a:ext cx="280212" cy="2016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6594"/>
              </a:lnTo>
              <a:lnTo>
                <a:pt x="280212" y="201659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5C77D-43D6-4982-B56E-DB4F608EDB13}">
      <dsp:nvSpPr>
        <dsp:cNvPr id="0" name=""/>
        <dsp:cNvSpPr/>
      </dsp:nvSpPr>
      <dsp:spPr>
        <a:xfrm>
          <a:off x="6308018" y="2204133"/>
          <a:ext cx="208205" cy="792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2455"/>
              </a:lnTo>
              <a:lnTo>
                <a:pt x="208205" y="79245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0D13BB-0C5C-44E7-A832-01059512B098}">
      <dsp:nvSpPr>
        <dsp:cNvPr id="0" name=""/>
        <dsp:cNvSpPr/>
      </dsp:nvSpPr>
      <dsp:spPr>
        <a:xfrm>
          <a:off x="4355252" y="1007385"/>
          <a:ext cx="2758670" cy="189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58670" y="0"/>
              </a:lnTo>
              <a:lnTo>
                <a:pt x="2758670" y="1893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FBCF3-D598-4634-B6FB-43B33565DAE7}">
      <dsp:nvSpPr>
        <dsp:cNvPr id="0" name=""/>
        <dsp:cNvSpPr/>
      </dsp:nvSpPr>
      <dsp:spPr>
        <a:xfrm>
          <a:off x="813040" y="2204133"/>
          <a:ext cx="1310682" cy="1847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7888"/>
              </a:lnTo>
              <a:lnTo>
                <a:pt x="1310682" y="184788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C2B2AE-9AA8-404D-AE28-E0D237175DA8}">
      <dsp:nvSpPr>
        <dsp:cNvPr id="0" name=""/>
        <dsp:cNvSpPr/>
      </dsp:nvSpPr>
      <dsp:spPr>
        <a:xfrm>
          <a:off x="813040" y="2204133"/>
          <a:ext cx="1310682" cy="6484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440"/>
              </a:lnTo>
              <a:lnTo>
                <a:pt x="1310682" y="64844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1B120A-AD66-4170-849B-764ECC0CEB0D}">
      <dsp:nvSpPr>
        <dsp:cNvPr id="0" name=""/>
        <dsp:cNvSpPr/>
      </dsp:nvSpPr>
      <dsp:spPr>
        <a:xfrm>
          <a:off x="1618945" y="1007385"/>
          <a:ext cx="2736307" cy="189367"/>
        </a:xfrm>
        <a:custGeom>
          <a:avLst/>
          <a:gdLst/>
          <a:ahLst/>
          <a:cxnLst/>
          <a:rect l="0" t="0" r="0" b="0"/>
          <a:pathLst>
            <a:path>
              <a:moveTo>
                <a:pt x="2736307" y="0"/>
              </a:moveTo>
              <a:lnTo>
                <a:pt x="0" y="0"/>
              </a:lnTo>
              <a:lnTo>
                <a:pt x="0" y="18936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DA40E-E83A-4D91-AC65-91521CB0DC09}">
      <dsp:nvSpPr>
        <dsp:cNvPr id="0" name=""/>
        <dsp:cNvSpPr/>
      </dsp:nvSpPr>
      <dsp:spPr>
        <a:xfrm>
          <a:off x="2626335" y="4"/>
          <a:ext cx="3457833" cy="10073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Tipos de antibióticos</a:t>
          </a:r>
          <a:endParaRPr lang="es-ES" sz="3200" kern="1200" dirty="0"/>
        </a:p>
      </dsp:txBody>
      <dsp:txXfrm>
        <a:off x="2626335" y="4"/>
        <a:ext cx="3457833" cy="1007380"/>
      </dsp:txXfrm>
    </dsp:sp>
    <dsp:sp modelId="{5024D6D2-5984-43BB-BD5B-536781BD0915}">
      <dsp:nvSpPr>
        <dsp:cNvPr id="0" name=""/>
        <dsp:cNvSpPr/>
      </dsp:nvSpPr>
      <dsp:spPr>
        <a:xfrm>
          <a:off x="611564" y="1196752"/>
          <a:ext cx="2014760" cy="1007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Según a quién afecta</a:t>
          </a:r>
          <a:endParaRPr lang="es-ES" sz="2100" kern="1200" dirty="0"/>
        </a:p>
      </dsp:txBody>
      <dsp:txXfrm>
        <a:off x="611564" y="1196752"/>
        <a:ext cx="2014760" cy="1007380"/>
      </dsp:txXfrm>
    </dsp:sp>
    <dsp:sp modelId="{C3D67051-6C28-4A36-978B-022AE3317D28}">
      <dsp:nvSpPr>
        <dsp:cNvPr id="0" name=""/>
        <dsp:cNvSpPr/>
      </dsp:nvSpPr>
      <dsp:spPr>
        <a:xfrm>
          <a:off x="2123723" y="2348883"/>
          <a:ext cx="2014760" cy="1007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Amplio espectro</a:t>
          </a:r>
          <a:endParaRPr lang="es-ES" sz="2100" kern="1200" dirty="0"/>
        </a:p>
      </dsp:txBody>
      <dsp:txXfrm>
        <a:off x="2123723" y="2348883"/>
        <a:ext cx="2014760" cy="1007380"/>
      </dsp:txXfrm>
    </dsp:sp>
    <dsp:sp modelId="{CD2359FA-D70F-4198-B884-5435E8197108}">
      <dsp:nvSpPr>
        <dsp:cNvPr id="0" name=""/>
        <dsp:cNvSpPr/>
      </dsp:nvSpPr>
      <dsp:spPr>
        <a:xfrm>
          <a:off x="2123723" y="3548331"/>
          <a:ext cx="2014760" cy="1007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Bajo espectro</a:t>
          </a:r>
          <a:endParaRPr lang="es-ES" sz="2100" kern="1200" dirty="0"/>
        </a:p>
      </dsp:txBody>
      <dsp:txXfrm>
        <a:off x="2123723" y="3548331"/>
        <a:ext cx="2014760" cy="1007380"/>
      </dsp:txXfrm>
    </dsp:sp>
    <dsp:sp modelId="{2C733DEE-57AC-4725-AE91-C0D472A94702}">
      <dsp:nvSpPr>
        <dsp:cNvPr id="0" name=""/>
        <dsp:cNvSpPr/>
      </dsp:nvSpPr>
      <dsp:spPr>
        <a:xfrm>
          <a:off x="6106542" y="1196752"/>
          <a:ext cx="2014760" cy="100738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Según cómo afecta</a:t>
          </a:r>
          <a:endParaRPr lang="es-ES" sz="2100" kern="1200" dirty="0"/>
        </a:p>
      </dsp:txBody>
      <dsp:txXfrm>
        <a:off x="6106542" y="1196752"/>
        <a:ext cx="2014760" cy="1007380"/>
      </dsp:txXfrm>
    </dsp:sp>
    <dsp:sp modelId="{A481A5EF-5C0B-4CEA-9F2C-E9C4C36F8925}">
      <dsp:nvSpPr>
        <dsp:cNvPr id="0" name=""/>
        <dsp:cNvSpPr/>
      </dsp:nvSpPr>
      <dsp:spPr>
        <a:xfrm>
          <a:off x="6516223" y="2492898"/>
          <a:ext cx="2014760" cy="1007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Bactericida </a:t>
          </a:r>
          <a:endParaRPr lang="es-ES" sz="2100" kern="1200" dirty="0"/>
        </a:p>
      </dsp:txBody>
      <dsp:txXfrm>
        <a:off x="6516223" y="2492898"/>
        <a:ext cx="2014760" cy="1007380"/>
      </dsp:txXfrm>
    </dsp:sp>
    <dsp:sp modelId="{3A0DF5F8-0790-4326-BB90-E1BBD0CA3206}">
      <dsp:nvSpPr>
        <dsp:cNvPr id="0" name=""/>
        <dsp:cNvSpPr/>
      </dsp:nvSpPr>
      <dsp:spPr>
        <a:xfrm>
          <a:off x="6588231" y="3717037"/>
          <a:ext cx="2014760" cy="100738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Bacteriostático</a:t>
          </a:r>
          <a:endParaRPr lang="es-ES" sz="2100" kern="1200" dirty="0"/>
        </a:p>
      </dsp:txBody>
      <dsp:txXfrm>
        <a:off x="6588231" y="3717037"/>
        <a:ext cx="2014760" cy="10073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4FD7C6-3AE2-4A11-A700-09D7D944057F}" type="datetimeFigureOut">
              <a:rPr lang="en-US"/>
              <a:pPr>
                <a:defRPr/>
              </a:pPr>
              <a:t>5/23/2015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ED3FEE-A1E6-4C85-9514-779D3315A65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8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86DAE0-ACA9-4BAC-8629-591240E5808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05251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D3FEE-A1E6-4C85-9514-779D3315A6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28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D3FEE-A1E6-4C85-9514-779D3315A65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6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ED3FEE-A1E6-4C85-9514-779D3315A65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32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23AF7-3671-44D0-AEAE-AA1F48C075B0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0E34A-84ED-4FFE-8FB4-046624509DC6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9DC3A3-1785-495E-8CD6-277648C18E2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3E216-8E59-46C0-8E90-D63269861A32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DFDE3B-F7D1-4596-8D8A-1DD3745B346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C0EC4-8CB6-4A28-B885-7880CB6E07A5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C5EEA-5398-4110-9131-B319FCAC6366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2AB71-6289-473C-9A27-D8903E4AC1D6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9FC5F3-94E5-404C-9F9E-CF403AE53C4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1910-5C0E-438C-AE3F-D0E7CE7D99BB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CCA1FC-3D45-494D-8096-37523BEA6EFE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F36B0-26F5-40EF-BCE4-5841D6DEC5CD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BEBE-EED4-45A5-84E8-E4C7D670CE84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  <a:endParaRPr lang="es-ES" b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EEBC-5DD0-4566-9A9B-41153520276F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8FF7D1-F6F7-4C11-B500-8762FF328FBD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26DA1-156A-43CE-B878-984D2BC75EC4}" type="datetime1">
              <a:rPr lang="es-ES"/>
              <a:pPr>
                <a:defRPr/>
              </a:pPr>
              <a:t>23/05/2015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F555C2-A677-40E2-BFD4-0D228F473CD4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16 de mayo de 2010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786063" y="6356350"/>
            <a:ext cx="5929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s-ES"/>
              <a:t>EL USO Y LA GENERACIÓN DE HIDRÓGENO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</a:t>
            </a:r>
            <a:endParaRPr lang="es-ES"/>
          </a:p>
        </p:txBody>
      </p:sp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16" name="1 Título"/>
          <p:cNvSpPr>
            <a:spLocks noGrp="1"/>
          </p:cNvSpPr>
          <p:nvPr>
            <p:ph type="ctrTitle"/>
          </p:nvPr>
        </p:nvSpPr>
        <p:spPr>
          <a:xfrm>
            <a:off x="714375" y="1785938"/>
            <a:ext cx="7772400" cy="1470025"/>
          </a:xfrm>
        </p:spPr>
        <p:txBody>
          <a:bodyPr/>
          <a:lstStyle/>
          <a:p>
            <a:pPr eaLnBrk="1" hangingPunct="1"/>
            <a:r>
              <a:rPr lang="es-ES" dirty="0" smtClean="0"/>
              <a:t>VI Congreso INVESTIGA I+D+i</a:t>
            </a:r>
          </a:p>
        </p:txBody>
      </p:sp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ES" sz="1100" b="1">
                <a:latin typeface="Verdana" pitchFamily="34" charset="0"/>
                <a:cs typeface="Times New Roman" pitchFamily="18" charset="0"/>
              </a:rPr>
              <a:t>      </a:t>
            </a:r>
            <a:r>
              <a:rPr lang="en-US" sz="900"/>
              <a:t> </a:t>
            </a:r>
            <a:endParaRPr lang="en-US"/>
          </a:p>
        </p:txBody>
      </p:sp>
      <p:sp>
        <p:nvSpPr>
          <p:cNvPr id="13322" name="12 CuadroTexto"/>
          <p:cNvSpPr txBox="1">
            <a:spLocks noChangeArrowheads="1"/>
          </p:cNvSpPr>
          <p:nvPr/>
        </p:nvSpPr>
        <p:spPr bwMode="auto">
          <a:xfrm>
            <a:off x="0" y="3573463"/>
            <a:ext cx="89296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s-ES" b="1" dirty="0">
                <a:latin typeface="Verdana" pitchFamily="34" charset="0"/>
              </a:rPr>
              <a:t>Grupo investigador de Salud</a:t>
            </a:r>
          </a:p>
          <a:p>
            <a:pPr algn="r">
              <a:defRPr/>
            </a:pPr>
            <a:r>
              <a:rPr lang="es-ES" b="1" dirty="0">
                <a:latin typeface="Verdana" pitchFamily="34" charset="0"/>
              </a:rPr>
              <a:t> </a:t>
            </a:r>
          </a:p>
          <a:p>
            <a:pPr algn="r">
              <a:defRPr/>
            </a:pPr>
            <a:r>
              <a:rPr lang="es-ES" sz="2800" b="1" u="sng" dirty="0" smtClean="0">
                <a:latin typeface="+mj-lt"/>
              </a:rPr>
              <a:t>Resistencia a los antibióticos</a:t>
            </a:r>
            <a:endParaRPr lang="es-ES" sz="2800" u="sng" dirty="0">
              <a:latin typeface="+mj-lt"/>
            </a:endParaRPr>
          </a:p>
        </p:txBody>
      </p:sp>
      <p:pic>
        <p:nvPicPr>
          <p:cNvPr id="13319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988" y="506413"/>
            <a:ext cx="77438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Imagen 5" descr="sant_universidades_negativo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4797425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3" descr="C:\Users\JOSE ALBERTO\Documents\INVESTIGA 2011\5 LOGOS\logocs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4797425"/>
            <a:ext cx="18780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C:\Users\JOSE ALBERTO\Documents\INVESTIGA 2012\5 LOGOS\isciii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" y="5596210"/>
            <a:ext cx="792162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C:\Users\JOSE ALBERTO\Documents\INVESTIGA 2011\5 LOGOS\logo IN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3837" y="5808141"/>
            <a:ext cx="19097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C:\Users\JOSE ALBERTO\Documents\INVESTIGA 2011\5 LOGOS\logoCIEMAT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5803" y="5786710"/>
            <a:ext cx="150018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3" descr="C:\Users\JOSE ALBERTO\Documents\INVESTIGA 2013\logos\int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0409" y="5669012"/>
            <a:ext cx="927547" cy="927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44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cielo.cl/fbpe/img/orl/v69n2/art1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6"/>
            <a:ext cx="7236296" cy="684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8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Historia</a:t>
            </a:r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647564" y="1789840"/>
            <a:ext cx="2664296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1928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611560" y="3140968"/>
            <a:ext cx="280831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Descubrimiento de la Penicilina</a:t>
            </a:r>
            <a:endParaRPr lang="es-ES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979712" y="2353742"/>
            <a:ext cx="0" cy="7200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3491880" y="1788072"/>
            <a:ext cx="2304256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1941</a:t>
            </a:r>
            <a:endParaRPr lang="es-ES" dirty="0"/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4644008" y="2317738"/>
            <a:ext cx="0" cy="79208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563888" y="3140015"/>
            <a:ext cx="2304256" cy="10081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Sobreproducción de Penicilina</a:t>
            </a:r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6012160" y="1788072"/>
            <a:ext cx="2484276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1950/1960</a:t>
            </a:r>
            <a:endParaRPr lang="es-ES" dirty="0"/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7236296" y="2281734"/>
            <a:ext cx="0" cy="792088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ángulo 18"/>
          <p:cNvSpPr/>
          <p:nvPr/>
        </p:nvSpPr>
        <p:spPr>
          <a:xfrm>
            <a:off x="6048164" y="3140968"/>
            <a:ext cx="2448272" cy="10071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Sobreutilización de Penicilina</a:t>
            </a:r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435" y="4437112"/>
            <a:ext cx="3215457" cy="191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437112"/>
            <a:ext cx="2808312" cy="191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104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es-ES_tradnl" dirty="0" smtClean="0"/>
              <a:t>Causas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237" y="836712"/>
            <a:ext cx="8568952" cy="154178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dirty="0" smtClean="0"/>
              <a:t>Propagación</a:t>
            </a:r>
          </a:p>
          <a:p>
            <a:pPr marL="914400" lvl="1" indent="-514350"/>
            <a:r>
              <a:rPr lang="es-ES_tradnl" dirty="0" smtClean="0"/>
              <a:t>Mecanismos </a:t>
            </a:r>
            <a:r>
              <a:rPr lang="es-ES_tradnl" dirty="0" err="1" smtClean="0"/>
              <a:t>parasexuales</a:t>
            </a:r>
            <a:endParaRPr lang="es-ES_tradnl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7624" y="2060848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Transformación</a:t>
            </a:r>
          </a:p>
          <a:p>
            <a:r>
              <a:rPr lang="es-ES_tradnl" dirty="0" smtClean="0"/>
              <a:t>Conjugación</a:t>
            </a:r>
          </a:p>
          <a:p>
            <a:r>
              <a:rPr lang="es-ES_tradnl" dirty="0" smtClean="0"/>
              <a:t>Transducción</a:t>
            </a:r>
            <a:endParaRPr lang="es-ES_trad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" t="12750" r="1813" b="2250"/>
          <a:stretch/>
        </p:blipFill>
        <p:spPr bwMode="auto">
          <a:xfrm>
            <a:off x="971600" y="1938029"/>
            <a:ext cx="7200800" cy="4744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es-ES_tradnl" dirty="0" smtClean="0"/>
              <a:t>Causas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2112698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2. Uso </a:t>
            </a:r>
            <a:r>
              <a:rPr lang="es-ES_tradnl" dirty="0"/>
              <a:t>indiscriminado y abusivo</a:t>
            </a:r>
          </a:p>
          <a:p>
            <a:pPr marL="0" indent="0">
              <a:buNone/>
            </a:pPr>
            <a:r>
              <a:rPr lang="es-ES_tradnl" dirty="0" smtClean="0"/>
              <a:t>3. No </a:t>
            </a:r>
            <a:r>
              <a:rPr lang="es-ES_tradnl" dirty="0"/>
              <a:t>acabar el periodo de </a:t>
            </a:r>
            <a:r>
              <a:rPr lang="es-ES_tradnl" dirty="0" smtClean="0"/>
              <a:t>medicación</a:t>
            </a:r>
          </a:p>
          <a:p>
            <a:pPr marL="0" indent="0">
              <a:buNone/>
            </a:pPr>
            <a:r>
              <a:rPr lang="es-ES_tradnl" dirty="0" smtClean="0"/>
              <a:t>4. Autoconsumo</a:t>
            </a:r>
            <a:endParaRPr lang="es-ES_tradnl" dirty="0"/>
          </a:p>
          <a:p>
            <a:endParaRPr lang="es-ES_trad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3068960"/>
            <a:ext cx="4253805" cy="347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8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s-ES_tradnl" dirty="0" smtClean="0"/>
              <a:t>Causas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476872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5. Irregularidades </a:t>
            </a:r>
            <a:r>
              <a:rPr lang="es-ES" dirty="0"/>
              <a:t>en la administración </a:t>
            </a:r>
          </a:p>
          <a:p>
            <a:pPr marL="0" indent="0">
              <a:buNone/>
            </a:pPr>
            <a:r>
              <a:rPr lang="es-ES" dirty="0" smtClean="0"/>
              <a:t>6. Consumo </a:t>
            </a:r>
            <a:r>
              <a:rPr lang="es-ES" dirty="0"/>
              <a:t>de animales tratados previamente con antibióticos </a:t>
            </a:r>
          </a:p>
          <a:p>
            <a:pPr marL="0" indent="0">
              <a:buNone/>
            </a:pPr>
            <a:r>
              <a:rPr lang="es-ES" dirty="0" smtClean="0"/>
              <a:t>7. Falta </a:t>
            </a:r>
            <a:r>
              <a:rPr lang="es-ES" dirty="0"/>
              <a:t>de conocimiento sobre el tema</a:t>
            </a:r>
          </a:p>
          <a:p>
            <a:endParaRPr lang="es-ES_tradn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45" y="3356992"/>
            <a:ext cx="3085331" cy="3404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6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/>
          <a:lstStyle/>
          <a:p>
            <a:r>
              <a:rPr lang="es-ES_tradnl" dirty="0" smtClean="0"/>
              <a:t>Efectos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568952" cy="2808312"/>
          </a:xfrm>
        </p:spPr>
        <p:txBody>
          <a:bodyPr/>
          <a:lstStyle/>
          <a:p>
            <a:r>
              <a:rPr lang="es-ES_tradnl" sz="2800" dirty="0" smtClean="0"/>
              <a:t>Fallecimientos atribuidos a la resistencia antibiótica</a:t>
            </a:r>
          </a:p>
          <a:p>
            <a:r>
              <a:rPr lang="es-ES_tradnl" sz="2800" dirty="0" smtClean="0"/>
              <a:t>Factores económicos</a:t>
            </a:r>
          </a:p>
          <a:p>
            <a:r>
              <a:rPr lang="es-ES_tradnl" sz="2800" dirty="0" smtClean="0"/>
              <a:t>Factores sociales</a:t>
            </a:r>
            <a:endParaRPr lang="es-ES_tradnl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23753"/>
            <a:ext cx="6360068" cy="446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1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Evolución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90917" cy="536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8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Centros de investigación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Educar a los ciudadanos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Educar a quienes prescriben los antibióticos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Constituir planes de inspección de las infecciones patógenas en hospitales y ganaderías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2800" dirty="0" smtClean="0"/>
              <a:t>Imponer prescripción obligatoria en animales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2552"/>
            <a:ext cx="2596277" cy="2494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09120"/>
            <a:ext cx="4391385" cy="19214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47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Centros de investigación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53" y="1340768"/>
            <a:ext cx="8721641" cy="4525963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5. Promover la colaboración entre empresas farmacéuticas y gobiernos</a:t>
            </a:r>
          </a:p>
          <a:p>
            <a:pPr marL="0" indent="0">
              <a:buNone/>
            </a:pPr>
            <a:r>
              <a:rPr lang="es-ES_tradnl" dirty="0" smtClean="0"/>
              <a:t>6. Vigilar la promoción y propaganda</a:t>
            </a:r>
          </a:p>
          <a:p>
            <a:pPr marL="0" indent="0">
              <a:buNone/>
            </a:pPr>
            <a:r>
              <a:rPr lang="es-ES_tradnl" dirty="0" smtClean="0"/>
              <a:t>7. Fomentar la idea de “Una sola salud” un 60% de las bacterias son iguales tanto en humanos como en animales</a:t>
            </a:r>
            <a:endParaRPr lang="es-ES_tradn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083551"/>
            <a:ext cx="4427984" cy="1534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581128"/>
            <a:ext cx="4680520" cy="1468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1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es-ES" sz="1600" dirty="0" smtClean="0"/>
              <a:t>Introducción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¿Qué es?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Tipos de antibióticos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Tipos de resistencia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Mecanismos de acción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Mecanismos de resistencia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Historia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600" dirty="0" smtClean="0"/>
              <a:t>Desarrollo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Causas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Efectos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Evolución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Centros de investigación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s-ES" sz="1600" dirty="0" smtClean="0"/>
              <a:t>Inversión</a:t>
            </a:r>
          </a:p>
          <a:p>
            <a:pPr marL="457200" lvl="1" indent="0">
              <a:buNone/>
            </a:pPr>
            <a:endParaRPr lang="es-ES" sz="1600" dirty="0" smtClean="0"/>
          </a:p>
        </p:txBody>
      </p:sp>
      <p:sp>
        <p:nvSpPr>
          <p:cNvPr id="4" name="CuadroTexto 3"/>
          <p:cNvSpPr txBox="1"/>
          <p:nvPr/>
        </p:nvSpPr>
        <p:spPr>
          <a:xfrm>
            <a:off x="4644008" y="1600200"/>
            <a:ext cx="3888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+mn-lt"/>
              </a:rPr>
              <a:t>Conclusión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+mn-lt"/>
              </a:rPr>
              <a:t>¿Por qué debemos invertir?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+mn-lt"/>
              </a:rPr>
              <a:t>Conocimiento general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+mn-lt"/>
              </a:rPr>
              <a:t>Ética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+mn-lt"/>
              </a:rPr>
              <a:t>Alternativas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s-ES" sz="1600" dirty="0" smtClean="0">
                <a:latin typeface="+mn-lt"/>
              </a:rPr>
              <a:t>Análisis DAFO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s-E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64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616221"/>
            <a:ext cx="4464496" cy="3125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S_tradnl" b="1" dirty="0" smtClean="0"/>
              <a:t>Inversión</a:t>
            </a:r>
            <a:endParaRPr lang="es-ES_trad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3456384"/>
          </a:xfrm>
        </p:spPr>
        <p:txBody>
          <a:bodyPr/>
          <a:lstStyle/>
          <a:p>
            <a:r>
              <a:rPr lang="es-ES_tradnl" dirty="0"/>
              <a:t>El premio Nobel de Química </a:t>
            </a:r>
            <a:r>
              <a:rPr lang="es-ES_tradnl" dirty="0" smtClean="0"/>
              <a:t>Thomas </a:t>
            </a:r>
            <a:r>
              <a:rPr lang="es-ES_tradnl" dirty="0" err="1" smtClean="0"/>
              <a:t>Steitz</a:t>
            </a:r>
            <a:r>
              <a:rPr lang="es-ES_tradnl" dirty="0" smtClean="0"/>
              <a:t> </a:t>
            </a:r>
            <a:r>
              <a:rPr lang="es-ES" dirty="0" smtClean="0"/>
              <a:t>denunció que </a:t>
            </a:r>
            <a:r>
              <a:rPr lang="es-ES" dirty="0"/>
              <a:t>los laboratorios farmacéuticos no invierten en investigar en </a:t>
            </a:r>
            <a:r>
              <a:rPr lang="es-ES" dirty="0" smtClean="0"/>
              <a:t>antibióticos tanto como deberían.</a:t>
            </a:r>
            <a:endParaRPr lang="es-ES_tradnl" dirty="0" smtClean="0"/>
          </a:p>
          <a:p>
            <a:r>
              <a:rPr lang="es-ES_tradnl" dirty="0" smtClean="0"/>
              <a:t>¿Por qué no se invierte más?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1639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885" y1="31926" x2="24885" y2="31926"/>
                        <a14:foregroundMark x1="26575" y1="13720" x2="26575" y2="13720"/>
                        <a14:foregroundMark x1="34409" y1="4222" x2="34409" y2="4222"/>
                        <a14:foregroundMark x1="78187" y1="97625" x2="78187" y2="97625"/>
                        <a14:foregroundMark x1="50538" y1="98153" x2="50538" y2="98153"/>
                        <a14:foregroundMark x1="96774" y1="11082" x2="96774" y2="11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6" y="-1"/>
            <a:ext cx="914913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s-ES_tradnl" sz="6000" b="1" dirty="0" smtClean="0">
                <a:solidFill>
                  <a:srgbClr val="C00000"/>
                </a:solidFill>
              </a:rPr>
              <a:t>¿Debería invertirse más?</a:t>
            </a:r>
            <a:endParaRPr lang="es-ES_tradnl" sz="6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5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792088"/>
          </a:xfrm>
        </p:spPr>
        <p:txBody>
          <a:bodyPr/>
          <a:lstStyle/>
          <a:p>
            <a:r>
              <a:rPr lang="es-ES" dirty="0" smtClean="0"/>
              <a:t>¿Por qué debemos invertir?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070176" y="188640"/>
            <a:ext cx="3024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/>
              <a:t>Conclusión</a:t>
            </a:r>
            <a:endParaRPr lang="es-ES" sz="44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11560" y="1844824"/>
            <a:ext cx="741682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Aumentaría el riesgo en…</a:t>
            </a:r>
          </a:p>
          <a:p>
            <a:r>
              <a:rPr lang="es-ES" sz="3200" dirty="0" smtClean="0"/>
              <a:t>·Cirugía</a:t>
            </a:r>
          </a:p>
          <a:p>
            <a:r>
              <a:rPr lang="es-ES" sz="3200" dirty="0" smtClean="0"/>
              <a:t>·Heridas </a:t>
            </a:r>
          </a:p>
          <a:p>
            <a:r>
              <a:rPr lang="es-ES" sz="3200" dirty="0" smtClean="0"/>
              <a:t>·Trasplantes</a:t>
            </a:r>
          </a:p>
          <a:p>
            <a:r>
              <a:rPr lang="es-ES" sz="3200" dirty="0" smtClean="0"/>
              <a:t>·Neumonías</a:t>
            </a:r>
          </a:p>
          <a:p>
            <a:r>
              <a:rPr lang="es-ES" sz="3200" dirty="0" smtClean="0"/>
              <a:t>·Epidemias</a:t>
            </a:r>
          </a:p>
          <a:p>
            <a:r>
              <a:rPr lang="es-ES" sz="3200" dirty="0" smtClean="0"/>
              <a:t>·Embarazos</a:t>
            </a:r>
          </a:p>
          <a:p>
            <a:r>
              <a:rPr lang="es-ES" sz="3200" dirty="0" smtClean="0"/>
              <a:t>·Tatuajes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9158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920" y="293380"/>
            <a:ext cx="8229600" cy="4525963"/>
          </a:xfrm>
        </p:spPr>
        <p:txBody>
          <a:bodyPr/>
          <a:lstStyle/>
          <a:p>
            <a:r>
              <a:rPr lang="es-ES" dirty="0" smtClean="0"/>
              <a:t>Conocimiento </a:t>
            </a:r>
            <a:r>
              <a:rPr lang="es-ES" dirty="0"/>
              <a:t>general sobre </a:t>
            </a:r>
            <a:r>
              <a:rPr lang="es-ES" dirty="0" smtClean="0"/>
              <a:t>antibióticos        </a:t>
            </a:r>
            <a:r>
              <a:rPr lang="es-ES" sz="2400" dirty="0" smtClean="0"/>
              <a:t>Sí              No        </a:t>
            </a:r>
            <a:endParaRPr lang="es-ES" sz="2400" dirty="0"/>
          </a:p>
          <a:p>
            <a:pPr marL="0" indent="0">
              <a:buNone/>
            </a:pPr>
            <a:r>
              <a:rPr lang="es-ES" dirty="0"/>
              <a:t>     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400" dirty="0" smtClean="0"/>
              <a:t>Cataluña         Madrid          Cádiz        País Vasco</a:t>
            </a:r>
            <a:endParaRPr lang="es-ES" dirty="0" smtClean="0"/>
          </a:p>
          <a:p>
            <a:endParaRPr lang="es-ES" sz="1800" dirty="0" smtClean="0"/>
          </a:p>
          <a:p>
            <a:r>
              <a:rPr lang="es-ES" dirty="0" smtClean="0"/>
              <a:t>Uso de los antibióticos</a:t>
            </a:r>
          </a:p>
          <a:p>
            <a:pPr marL="0" indent="0">
              <a:buNone/>
            </a:pPr>
            <a:r>
              <a:rPr lang="es-ES" dirty="0" smtClean="0"/>
              <a:t>  </a:t>
            </a:r>
            <a:r>
              <a:rPr lang="es-ES" sz="2400" dirty="0" smtClean="0"/>
              <a:t>·Alteración horarios dosis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·Tratamientos sin finalizar</a:t>
            </a:r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·Automedicación (punto SIGRE)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r="63233" b="50043"/>
          <a:stretch/>
        </p:blipFill>
        <p:spPr>
          <a:xfrm>
            <a:off x="470920" y="1412776"/>
            <a:ext cx="2016224" cy="192713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81" r="14549" b="48177"/>
          <a:stretch/>
        </p:blipFill>
        <p:spPr>
          <a:xfrm>
            <a:off x="2569494" y="1412776"/>
            <a:ext cx="2016225" cy="199914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8" t="49956" r="65101"/>
          <a:stretch/>
        </p:blipFill>
        <p:spPr>
          <a:xfrm>
            <a:off x="4585718" y="1447100"/>
            <a:ext cx="1944217" cy="193049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3" t="49956" r="13399"/>
          <a:stretch/>
        </p:blipFill>
        <p:spPr>
          <a:xfrm>
            <a:off x="6581455" y="1447100"/>
            <a:ext cx="2160240" cy="193049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5868144" y="980728"/>
            <a:ext cx="21602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995936" y="980728"/>
            <a:ext cx="216024" cy="21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5399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525963"/>
          </a:xfrm>
        </p:spPr>
        <p:txBody>
          <a:bodyPr/>
          <a:lstStyle/>
          <a:p>
            <a:r>
              <a:rPr lang="es-ES" dirty="0" smtClean="0"/>
              <a:t>Ética</a:t>
            </a:r>
            <a:endParaRPr lang="es-ES" dirty="0"/>
          </a:p>
          <a:p>
            <a:pPr marL="0" indent="0">
              <a:buNone/>
            </a:pPr>
            <a:r>
              <a:rPr lang="es-ES" sz="2400" dirty="0"/>
              <a:t> </a:t>
            </a:r>
            <a:r>
              <a:rPr lang="es-ES" sz="2400" dirty="0" smtClean="0"/>
              <a:t>  ·</a:t>
            </a:r>
            <a:r>
              <a:rPr lang="es-ES" sz="2400" dirty="0"/>
              <a:t>Concienciación (campañas)</a:t>
            </a:r>
          </a:p>
          <a:p>
            <a:pPr marL="0" indent="0">
              <a:buNone/>
            </a:pPr>
            <a:r>
              <a:rPr lang="es-ES" sz="2400" dirty="0"/>
              <a:t>   ·Legislación y cumplimiento de las leyes</a:t>
            </a:r>
          </a:p>
          <a:p>
            <a:pPr marL="0" indent="0">
              <a:buNone/>
            </a:pPr>
            <a:r>
              <a:rPr lang="es-ES" sz="2400" dirty="0"/>
              <a:t>   ·Ante una infección</a:t>
            </a:r>
            <a:r>
              <a:rPr lang="es-ES" sz="2400" dirty="0" smtClean="0"/>
              <a:t>…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  <a:p>
            <a:pPr marL="0" indent="0">
              <a:buNone/>
            </a:pPr>
            <a:endParaRPr lang="es-ES" sz="2400" dirty="0"/>
          </a:p>
          <a:p>
            <a:endParaRPr lang="es-ES" sz="4400" dirty="0" smtClean="0"/>
          </a:p>
          <a:p>
            <a:r>
              <a:rPr lang="es-ES" dirty="0" smtClean="0"/>
              <a:t>Alternativas</a:t>
            </a:r>
          </a:p>
          <a:p>
            <a:pPr marL="0" indent="0">
              <a:buNone/>
            </a:pPr>
            <a:r>
              <a:rPr lang="es-ES" dirty="0" smtClean="0"/>
              <a:t>·</a:t>
            </a:r>
            <a:r>
              <a:rPr lang="es-ES" sz="2400" dirty="0" smtClean="0"/>
              <a:t>Bacteriófagos     </a:t>
            </a:r>
          </a:p>
          <a:p>
            <a:pPr marL="0" indent="0">
              <a:buNone/>
            </a:pPr>
            <a:r>
              <a:rPr lang="es-ES" sz="2400" dirty="0" smtClean="0"/>
              <a:t>·Vacunas    </a:t>
            </a:r>
          </a:p>
          <a:p>
            <a:pPr marL="0" indent="0">
              <a:buNone/>
            </a:pPr>
            <a:r>
              <a:rPr lang="es-ES" sz="2400" dirty="0" smtClean="0"/>
              <a:t>·</a:t>
            </a:r>
            <a:r>
              <a:rPr lang="es-ES" sz="2400" dirty="0" err="1" smtClean="0"/>
              <a:t>Nanobióticos</a:t>
            </a:r>
            <a:endParaRPr lang="es-ES" sz="2400" dirty="0"/>
          </a:p>
        </p:txBody>
      </p:sp>
      <p:pic>
        <p:nvPicPr>
          <p:cNvPr id="2052" name="Picture 4" descr="http://pixabay.com/static/uploads/photo/2013/07/12/14/59/virus-149183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700" y="4524453"/>
            <a:ext cx="1656184" cy="179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http://www.centroveterinariolafuente.es/img/uploads/jeringuill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0" name="Picture 12" descr="http://carlosexpeditions.com/wp-content/uploads/2015/01/vacu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72" y="4485801"/>
            <a:ext cx="3024336" cy="18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seguintra.com.mx/imagenes/medic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59186"/>
            <a:ext cx="1185746" cy="19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publicdomainvectors.org/photos/information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50817"/>
            <a:ext cx="1706617" cy="170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xtec.cat/iesfrancescmacia/noticies/2013/novembre/calendari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823" y="2350817"/>
            <a:ext cx="166729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v2.sigre.es/img/home-cruz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529" y="2332579"/>
            <a:ext cx="1944216" cy="17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78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"/>
          <p:cNvSpPr>
            <a:spLocks noChangeArrowheads="1"/>
          </p:cNvSpPr>
          <p:nvPr/>
        </p:nvSpPr>
        <p:spPr bwMode="auto">
          <a:xfrm>
            <a:off x="2219644" y="1566605"/>
            <a:ext cx="2486025" cy="2507409"/>
          </a:xfrm>
          <a:prstGeom prst="rect">
            <a:avLst/>
          </a:prstGeom>
          <a:solidFill>
            <a:srgbClr val="FFE599"/>
          </a:solidFill>
          <a:ln w="12700">
            <a:solidFill>
              <a:srgbClr val="BF8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s-ES" sz="2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 </a:t>
            </a:r>
            <a:r>
              <a:rPr kumimoji="0" lang="en-US" altLang="es-ES" sz="22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tienen</a:t>
            </a:r>
            <a:endParaRPr kumimoji="0" lang="en-US" altLang="es-E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ángulo 2"/>
          <p:cNvSpPr>
            <a:spLocks noChangeArrowheads="1"/>
          </p:cNvSpPr>
          <p:nvPr/>
        </p:nvSpPr>
        <p:spPr bwMode="auto">
          <a:xfrm>
            <a:off x="4704081" y="1569493"/>
            <a:ext cx="2513013" cy="2484050"/>
          </a:xfrm>
          <a:prstGeom prst="rect">
            <a:avLst/>
          </a:prstGeom>
          <a:solidFill>
            <a:srgbClr val="FFE599"/>
          </a:solidFill>
          <a:ln w="12700">
            <a:solidFill>
              <a:srgbClr val="BF8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Antibióticos</a:t>
            </a:r>
            <a:r>
              <a:rPr kumimoji="0" lang="en-US" altLang="es-E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ineficaces</a:t>
            </a:r>
            <a:endParaRPr kumimoji="0" lang="en-US" altLang="es-E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Fácil</a:t>
            </a:r>
            <a:r>
              <a:rPr kumimoji="0" lang="en-US" altLang="es-E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diseminación</a:t>
            </a:r>
            <a:r>
              <a:rPr kumimoji="0" lang="en-US" altLang="es-E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kumimoji="0" lang="en-US" altLang="es-E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ángulo 3"/>
          <p:cNvSpPr>
            <a:spLocks noChangeArrowheads="1"/>
          </p:cNvSpPr>
          <p:nvPr/>
        </p:nvSpPr>
        <p:spPr bwMode="auto">
          <a:xfrm>
            <a:off x="2218057" y="4058139"/>
            <a:ext cx="2487612" cy="2482850"/>
          </a:xfrm>
          <a:prstGeom prst="rect">
            <a:avLst/>
          </a:prstGeom>
          <a:solidFill>
            <a:srgbClr val="FFE599"/>
          </a:solidFill>
          <a:ln w="12700">
            <a:solidFill>
              <a:srgbClr val="BF8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Incitación</a:t>
            </a:r>
            <a:r>
              <a:rPr kumimoji="0" lang="en-US" altLang="es-E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a </a:t>
            </a: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investigar</a:t>
            </a:r>
            <a:endParaRPr kumimoji="0" lang="en-US" altLang="es-E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Nuevas</a:t>
            </a:r>
            <a:r>
              <a:rPr kumimoji="0" lang="en-US" altLang="es-E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altLang="es-ES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alternativas</a:t>
            </a:r>
            <a:endParaRPr kumimoji="0" lang="en-US" altLang="es-E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 4"/>
          <p:cNvSpPr>
            <a:spLocks noChangeArrowheads="1"/>
          </p:cNvSpPr>
          <p:nvPr/>
        </p:nvSpPr>
        <p:spPr bwMode="auto">
          <a:xfrm>
            <a:off x="4707255" y="4053544"/>
            <a:ext cx="2513013" cy="2487446"/>
          </a:xfrm>
          <a:prstGeom prst="rect">
            <a:avLst/>
          </a:prstGeom>
          <a:solidFill>
            <a:srgbClr val="FFE599"/>
          </a:solidFill>
          <a:ln w="12700">
            <a:solidFill>
              <a:srgbClr val="BF8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Dificultad a la hora de encontrar nuevos antibióticos</a:t>
            </a:r>
            <a:endParaRPr kumimoji="0" lang="es-ES" altLang="es-ES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ángulo 5"/>
          <p:cNvSpPr>
            <a:spLocks noChangeArrowheads="1"/>
          </p:cNvSpPr>
          <p:nvPr/>
        </p:nvSpPr>
        <p:spPr bwMode="auto">
          <a:xfrm>
            <a:off x="2218057" y="870439"/>
            <a:ext cx="2482849" cy="444500"/>
          </a:xfrm>
          <a:prstGeom prst="rect">
            <a:avLst/>
          </a:prstGeom>
          <a:solidFill>
            <a:srgbClr val="BF8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POSITIVOS</a:t>
            </a:r>
            <a:endParaRPr kumimoji="0" lang="en-US" altLang="es-ES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Rectángulo 6"/>
          <p:cNvSpPr>
            <a:spLocks noChangeArrowheads="1"/>
          </p:cNvSpPr>
          <p:nvPr/>
        </p:nvSpPr>
        <p:spPr bwMode="auto">
          <a:xfrm>
            <a:off x="4700906" y="870439"/>
            <a:ext cx="2459039" cy="444500"/>
          </a:xfrm>
          <a:prstGeom prst="rect">
            <a:avLst/>
          </a:prstGeom>
          <a:solidFill>
            <a:srgbClr val="BF8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NEGATIVOS</a:t>
            </a:r>
            <a:endParaRPr kumimoji="0" lang="en-US" altLang="es-E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ángulo 7"/>
          <p:cNvSpPr>
            <a:spLocks noChangeArrowheads="1"/>
          </p:cNvSpPr>
          <p:nvPr/>
        </p:nvSpPr>
        <p:spPr bwMode="auto">
          <a:xfrm rot="-5400000">
            <a:off x="241856" y="2576766"/>
            <a:ext cx="2496666" cy="465138"/>
          </a:xfrm>
          <a:prstGeom prst="rect">
            <a:avLst/>
          </a:prstGeom>
          <a:solidFill>
            <a:srgbClr val="BF8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INTERNOS</a:t>
            </a:r>
            <a:endParaRPr kumimoji="0" lang="en-US" altLang="es-E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ángulo 8"/>
          <p:cNvSpPr>
            <a:spLocks noChangeArrowheads="1"/>
          </p:cNvSpPr>
          <p:nvPr/>
        </p:nvSpPr>
        <p:spPr bwMode="auto">
          <a:xfrm rot="5400000" flipV="1">
            <a:off x="254318" y="5077315"/>
            <a:ext cx="2466977" cy="460375"/>
          </a:xfrm>
          <a:prstGeom prst="rect">
            <a:avLst/>
          </a:prstGeom>
          <a:solidFill>
            <a:srgbClr val="BF8F00"/>
          </a:solidFill>
          <a:ln w="12700">
            <a:solidFill>
              <a:srgbClr val="1F4D78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EXTERNOS </a:t>
            </a:r>
            <a:endParaRPr kumimoji="0" lang="en-US" altLang="es-ES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Cuadro de texto 9"/>
          <p:cNvSpPr txBox="1">
            <a:spLocks noChangeArrowheads="1"/>
          </p:cNvSpPr>
          <p:nvPr/>
        </p:nvSpPr>
        <p:spPr bwMode="auto">
          <a:xfrm rot="10800000" flipV="1">
            <a:off x="2311247" y="1760019"/>
            <a:ext cx="2284412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FORTALEZAS</a:t>
            </a:r>
            <a:endParaRPr kumimoji="0" lang="en-US" altLang="es-E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 de texto 10"/>
          <p:cNvSpPr txBox="1">
            <a:spLocks noChangeArrowheads="1"/>
          </p:cNvSpPr>
          <p:nvPr/>
        </p:nvSpPr>
        <p:spPr bwMode="auto">
          <a:xfrm>
            <a:off x="2517300" y="4262926"/>
            <a:ext cx="21177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OPORTUNIDADES</a:t>
            </a:r>
            <a:endParaRPr kumimoji="0" lang="en-US" altLang="es-E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Cuadro de texto 11"/>
          <p:cNvSpPr txBox="1">
            <a:spLocks noChangeArrowheads="1"/>
          </p:cNvSpPr>
          <p:nvPr/>
        </p:nvSpPr>
        <p:spPr bwMode="auto">
          <a:xfrm>
            <a:off x="5008088" y="1771132"/>
            <a:ext cx="19240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DEBILIDADES</a:t>
            </a:r>
            <a:endParaRPr kumimoji="0" lang="en-US" altLang="es-E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Cuadro de texto 12"/>
          <p:cNvSpPr txBox="1">
            <a:spLocks noChangeArrowheads="1"/>
          </p:cNvSpPr>
          <p:nvPr/>
        </p:nvSpPr>
        <p:spPr bwMode="auto">
          <a:xfrm>
            <a:off x="4989831" y="4233344"/>
            <a:ext cx="2095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ES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AMENAZAS</a:t>
            </a:r>
            <a:endParaRPr kumimoji="0" lang="en-US" altLang="es-ES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ES" sz="18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-22698" y="204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1" name="Rectangle 5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/>
            </a:r>
            <a:br>
              <a:rPr kumimoji="0" lang="es-ES" alt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010889" y="181451"/>
            <a:ext cx="338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Análisis DAFO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312344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143000"/>
          </a:xfrm>
        </p:spPr>
        <p:txBody>
          <a:bodyPr/>
          <a:lstStyle/>
          <a:p>
            <a:r>
              <a:rPr lang="es-ES" dirty="0" smtClean="0"/>
              <a:t>Tú decides…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" r="5194"/>
          <a:stretch/>
        </p:blipFill>
        <p:spPr>
          <a:xfrm>
            <a:off x="-36512" y="1124744"/>
            <a:ext cx="9217024" cy="5194766"/>
          </a:xfrm>
        </p:spPr>
      </p:pic>
    </p:spTree>
    <p:extLst>
      <p:ext uri="{BB962C8B-B14F-4D97-AF65-F5344CB8AC3E}">
        <p14:creationId xmlns:p14="http://schemas.microsoft.com/office/powerpoint/2010/main" val="32310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688632"/>
          </a:xfrm>
        </p:spPr>
        <p:txBody>
          <a:bodyPr/>
          <a:lstStyle/>
          <a:p>
            <a:pPr algn="ctr"/>
            <a:r>
              <a:rPr lang="es-ES" sz="6000" dirty="0" smtClean="0"/>
              <a:t>PROBLEMA PRIORITARIO</a:t>
            </a:r>
          </a:p>
          <a:p>
            <a:pPr algn="ctr"/>
            <a:r>
              <a:rPr lang="es-ES" sz="6000" dirty="0"/>
              <a:t>INVERSIÓN</a:t>
            </a:r>
          </a:p>
          <a:p>
            <a:pPr algn="ctr"/>
            <a:r>
              <a:rPr lang="es-ES" sz="6000" dirty="0" smtClean="0"/>
              <a:t>CONTROL Y COORDINACIÓN </a:t>
            </a:r>
          </a:p>
        </p:txBody>
      </p:sp>
    </p:spTree>
    <p:extLst>
      <p:ext uri="{BB962C8B-B14F-4D97-AF65-F5344CB8AC3E}">
        <p14:creationId xmlns:p14="http://schemas.microsoft.com/office/powerpoint/2010/main" val="522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92" y="0"/>
            <a:ext cx="9255109" cy="6912768"/>
          </a:xfrm>
        </p:spPr>
      </p:pic>
    </p:spTree>
    <p:extLst>
      <p:ext uri="{BB962C8B-B14F-4D97-AF65-F5344CB8AC3E}">
        <p14:creationId xmlns:p14="http://schemas.microsoft.com/office/powerpoint/2010/main" val="41234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167731"/>
            <a:ext cx="3238500" cy="3390900"/>
          </a:xfrm>
        </p:spPr>
      </p:pic>
    </p:spTree>
    <p:extLst>
      <p:ext uri="{BB962C8B-B14F-4D97-AF65-F5344CB8AC3E}">
        <p14:creationId xmlns:p14="http://schemas.microsoft.com/office/powerpoint/2010/main" val="375542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CuadroTexto"/>
          <p:cNvSpPr txBox="1">
            <a:spLocks noChangeArrowheads="1"/>
          </p:cNvSpPr>
          <p:nvPr/>
        </p:nvSpPr>
        <p:spPr bwMode="auto">
          <a:xfrm>
            <a:off x="8858250" y="6488113"/>
            <a:ext cx="28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1</a:t>
            </a: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1171575" y="1600200"/>
            <a:ext cx="604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s-ES" sz="2000" b="1" dirty="0" smtClean="0">
                <a:latin typeface="+mn-lt"/>
              </a:rPr>
              <a:t>Moderador: González </a:t>
            </a:r>
            <a:r>
              <a:rPr lang="es-ES" sz="2000" b="1" dirty="0" err="1" smtClean="0">
                <a:latin typeface="+mn-lt"/>
              </a:rPr>
              <a:t>Moure</a:t>
            </a:r>
            <a:r>
              <a:rPr lang="es-ES" sz="2000" b="1" dirty="0" smtClean="0">
                <a:latin typeface="+mn-lt"/>
              </a:rPr>
              <a:t>, Borja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sz="2000" b="1" dirty="0" smtClean="0">
                <a:latin typeface="+mn-lt"/>
              </a:rPr>
              <a:t>Secretaria: Pulido </a:t>
            </a:r>
            <a:r>
              <a:rPr lang="es-ES" sz="2000" b="1" dirty="0" err="1" smtClean="0">
                <a:latin typeface="+mn-lt"/>
              </a:rPr>
              <a:t>Fraiz</a:t>
            </a:r>
            <a:r>
              <a:rPr lang="es-ES" sz="2000" b="1" dirty="0" smtClean="0">
                <a:latin typeface="+mn-lt"/>
              </a:rPr>
              <a:t>, Lara</a:t>
            </a:r>
          </a:p>
          <a:p>
            <a:pPr algn="ctr">
              <a:spcBef>
                <a:spcPct val="20000"/>
              </a:spcBef>
              <a:defRPr/>
            </a:pPr>
            <a:endParaRPr lang="es-ES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smtClean="0">
                <a:latin typeface="+mn-lt"/>
              </a:rPr>
              <a:t>Participantes: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err="1" smtClean="0">
                <a:latin typeface="+mn-lt"/>
              </a:rPr>
              <a:t>Artuch</a:t>
            </a:r>
            <a:r>
              <a:rPr lang="es-ES" sz="2000" dirty="0" smtClean="0">
                <a:latin typeface="+mn-lt"/>
              </a:rPr>
              <a:t> Pérez De </a:t>
            </a:r>
            <a:r>
              <a:rPr lang="es-ES" sz="2000" dirty="0" err="1" smtClean="0">
                <a:latin typeface="+mn-lt"/>
              </a:rPr>
              <a:t>Ciriza</a:t>
            </a:r>
            <a:r>
              <a:rPr lang="es-ES" sz="2000" dirty="0" smtClean="0">
                <a:latin typeface="+mn-lt"/>
              </a:rPr>
              <a:t>, Teresa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err="1" smtClean="0">
                <a:latin typeface="+mn-lt"/>
              </a:rPr>
              <a:t>Ayaso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Agrafojo</a:t>
            </a:r>
            <a:r>
              <a:rPr lang="es-ES" sz="2000" dirty="0" smtClean="0">
                <a:latin typeface="+mn-lt"/>
              </a:rPr>
              <a:t>, Andrea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err="1" smtClean="0">
                <a:latin typeface="+mn-lt"/>
              </a:rPr>
              <a:t>Beaus</a:t>
            </a:r>
            <a:r>
              <a:rPr lang="es-ES" sz="2000" dirty="0" smtClean="0">
                <a:latin typeface="+mn-lt"/>
              </a:rPr>
              <a:t> Huerta, Laura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err="1" smtClean="0">
                <a:latin typeface="+mn-lt"/>
              </a:rPr>
              <a:t>Biada</a:t>
            </a:r>
            <a:r>
              <a:rPr lang="es-ES" sz="2000" dirty="0" smtClean="0">
                <a:latin typeface="+mn-lt"/>
              </a:rPr>
              <a:t> Valles, </a:t>
            </a:r>
            <a:r>
              <a:rPr lang="es-ES" sz="2000" dirty="0" err="1" smtClean="0">
                <a:latin typeface="+mn-lt"/>
              </a:rPr>
              <a:t>Gemma</a:t>
            </a:r>
            <a:endParaRPr lang="es-ES" sz="20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smtClean="0">
                <a:latin typeface="+mn-lt"/>
              </a:rPr>
              <a:t>Cisneros Pascual, Ángela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err="1" smtClean="0">
                <a:latin typeface="+mn-lt"/>
              </a:rPr>
              <a:t>Diaz</a:t>
            </a:r>
            <a:r>
              <a:rPr lang="es-ES" sz="2000" dirty="0" smtClean="0">
                <a:latin typeface="+mn-lt"/>
              </a:rPr>
              <a:t> </a:t>
            </a:r>
            <a:r>
              <a:rPr lang="es-ES" sz="2000" dirty="0" err="1" smtClean="0">
                <a:latin typeface="+mn-lt"/>
              </a:rPr>
              <a:t>Tarragó</a:t>
            </a:r>
            <a:r>
              <a:rPr lang="es-ES" sz="2000" dirty="0" smtClean="0">
                <a:latin typeface="+mn-lt"/>
              </a:rPr>
              <a:t>, Marcos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000" dirty="0" smtClean="0">
                <a:latin typeface="+mn-lt"/>
              </a:rPr>
              <a:t>Fernández Liébana, Paula</a:t>
            </a:r>
          </a:p>
          <a:p>
            <a:pPr>
              <a:spcBef>
                <a:spcPct val="20000"/>
              </a:spcBef>
              <a:defRPr/>
            </a:pPr>
            <a:endParaRPr lang="en-US" sz="20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endParaRPr lang="en-US" sz="2400" dirty="0">
              <a:latin typeface="+mn-lt"/>
            </a:endParaRPr>
          </a:p>
        </p:txBody>
      </p:sp>
      <p:sp>
        <p:nvSpPr>
          <p:cNvPr id="14340" name="1 Título"/>
          <p:cNvSpPr>
            <a:spLocks noGrp="1"/>
          </p:cNvSpPr>
          <p:nvPr>
            <p:ph type="title"/>
          </p:nvPr>
        </p:nvSpPr>
        <p:spPr>
          <a:xfrm>
            <a:off x="609600" y="427038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Grupo Investigador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55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Grupo Investigador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García </a:t>
            </a:r>
            <a:r>
              <a:rPr lang="es-ES" sz="2000" dirty="0" err="1" smtClean="0"/>
              <a:t>García</a:t>
            </a:r>
            <a:r>
              <a:rPr lang="es-ES" sz="2000" dirty="0" smtClean="0"/>
              <a:t>, David</a:t>
            </a:r>
          </a:p>
          <a:p>
            <a:r>
              <a:rPr lang="es-ES" sz="2000" dirty="0" err="1" smtClean="0"/>
              <a:t>Garratón</a:t>
            </a:r>
            <a:r>
              <a:rPr lang="es-ES" sz="2000" dirty="0" smtClean="0"/>
              <a:t> Gil, Fátima</a:t>
            </a:r>
          </a:p>
          <a:p>
            <a:r>
              <a:rPr lang="es-ES" sz="2000" dirty="0" smtClean="0"/>
              <a:t>Medina Pérez, Lucía</a:t>
            </a:r>
          </a:p>
          <a:p>
            <a:r>
              <a:rPr lang="es-ES" sz="2000" dirty="0" smtClean="0"/>
              <a:t>Navarro Martínez, Claudia</a:t>
            </a:r>
          </a:p>
          <a:p>
            <a:r>
              <a:rPr lang="es-ES" sz="2000" dirty="0" smtClean="0"/>
              <a:t>Pascual </a:t>
            </a:r>
            <a:r>
              <a:rPr lang="es-ES" sz="2000" dirty="0" err="1" smtClean="0"/>
              <a:t>Garrigós</a:t>
            </a:r>
            <a:r>
              <a:rPr lang="es-ES" sz="2000" dirty="0" smtClean="0"/>
              <a:t>, Ana</a:t>
            </a:r>
          </a:p>
          <a:p>
            <a:r>
              <a:rPr lang="es-ES" sz="2000" dirty="0" err="1" smtClean="0"/>
              <a:t>Regueiro</a:t>
            </a:r>
            <a:r>
              <a:rPr lang="es-ES" sz="2000" dirty="0" smtClean="0"/>
              <a:t> Martín-Albo, Ana Marina</a:t>
            </a:r>
          </a:p>
          <a:p>
            <a:r>
              <a:rPr lang="es-ES" sz="2000" dirty="0" smtClean="0"/>
              <a:t>Ruiz De León Merlo, Esther</a:t>
            </a:r>
          </a:p>
          <a:p>
            <a:r>
              <a:rPr lang="es-ES" sz="2000" dirty="0" smtClean="0"/>
              <a:t>Serra </a:t>
            </a:r>
            <a:r>
              <a:rPr lang="es-ES" sz="2000" dirty="0" err="1" smtClean="0"/>
              <a:t>Domènech</a:t>
            </a:r>
            <a:r>
              <a:rPr lang="es-ES" sz="2000" dirty="0" smtClean="0"/>
              <a:t>, Robert</a:t>
            </a:r>
          </a:p>
          <a:p>
            <a:r>
              <a:rPr lang="es-ES" sz="2000" dirty="0" smtClean="0"/>
              <a:t>Suárez Ramírez, Juan David</a:t>
            </a:r>
          </a:p>
          <a:p>
            <a:r>
              <a:rPr lang="es-ES" sz="2000" dirty="0" err="1" smtClean="0"/>
              <a:t>Subrt</a:t>
            </a:r>
            <a:r>
              <a:rPr lang="es-ES" sz="2000" dirty="0" smtClean="0"/>
              <a:t> Pizarro, </a:t>
            </a:r>
            <a:r>
              <a:rPr lang="es-ES" sz="2000" dirty="0" err="1" smtClean="0"/>
              <a:t>Yvette</a:t>
            </a:r>
            <a:endParaRPr lang="es-ES" sz="2000" dirty="0" smtClean="0"/>
          </a:p>
          <a:p>
            <a:r>
              <a:rPr lang="es-ES" sz="2000" dirty="0" smtClean="0"/>
              <a:t>Tejedor </a:t>
            </a:r>
            <a:r>
              <a:rPr lang="es-ES" sz="2000" dirty="0" err="1" smtClean="0"/>
              <a:t>Garcia</a:t>
            </a:r>
            <a:r>
              <a:rPr lang="es-ES" sz="2000" dirty="0" smtClean="0"/>
              <a:t>, Valle</a:t>
            </a:r>
          </a:p>
          <a:p>
            <a:r>
              <a:rPr lang="es-ES" sz="2000" dirty="0" err="1" smtClean="0"/>
              <a:t>Yela</a:t>
            </a:r>
            <a:r>
              <a:rPr lang="es-ES" sz="2000" dirty="0" smtClean="0"/>
              <a:t> Valencia, Maitane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522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467544" y="2143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s-ES" sz="4400" dirty="0" smtClean="0">
                <a:latin typeface="+mj-lt"/>
                <a:ea typeface="+mj-ea"/>
                <a:cs typeface="+mj-cs"/>
              </a:rPr>
              <a:t>¿Qué es?</a:t>
            </a:r>
            <a:endParaRPr lang="es-E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11560" y="1341464"/>
            <a:ext cx="8177212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FontTx/>
              <a:buChar char="•"/>
              <a:defRPr/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s-ES" sz="2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Resistencia</a:t>
            </a:r>
          </a:p>
          <a:p>
            <a:pPr algn="just">
              <a:buFontTx/>
              <a:buChar char="•"/>
              <a:defRPr/>
            </a:pPr>
            <a:endParaRPr lang="es-E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r>
              <a:rPr lang="es-ES" sz="2000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Antibiótico</a:t>
            </a:r>
          </a:p>
          <a:p>
            <a:pPr algn="just">
              <a:buFontTx/>
              <a:buChar char="•"/>
              <a:defRPr/>
            </a:pPr>
            <a:endParaRPr lang="es-E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buFontTx/>
              <a:buChar char="•"/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defRPr/>
            </a:pPr>
            <a:endParaRPr lang="es-ES" sz="2000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algn="just"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endParaRPr lang="es-ES" sz="2000" dirty="0">
              <a:latin typeface="+mn-lt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0368"/>
            <a:ext cx="296261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620368"/>
            <a:ext cx="1880916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05064"/>
            <a:ext cx="3130319" cy="2347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209" y="4005063"/>
            <a:ext cx="3509612" cy="2347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/>
          </p:nvPr>
        </p:nvGraphicFramePr>
        <p:xfrm>
          <a:off x="0" y="58057"/>
          <a:ext cx="914400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ka-perseus-images.s3.amazonaws.com/764530f0808e748743b1b004f6c765c547504ec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7064"/>
            <a:ext cx="6933673" cy="20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uroforum\Desktop\resisten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7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Tipos de resistencia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 smtClean="0"/>
              <a:t>Natural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sz="2000" dirty="0" smtClean="0"/>
              <a:t>Adquirida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31649"/>
            <a:ext cx="2762752" cy="2115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02" y="1320656"/>
            <a:ext cx="2772526" cy="20429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780928"/>
            <a:ext cx="3260775" cy="258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32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Mecanismos de acción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4114800" cy="964704"/>
          </a:xfrm>
        </p:spPr>
        <p:txBody>
          <a:bodyPr/>
          <a:lstStyle/>
          <a:p>
            <a:r>
              <a:rPr lang="es-ES" dirty="0" smtClean="0"/>
              <a:t>Impiden síntesis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</p:txBody>
      </p:sp>
      <p:pic>
        <p:nvPicPr>
          <p:cNvPr id="3074" name="Picture 2" descr="http://1.bp.blogspot.com/_TYKXEPKoytc/SnI7skqmnYI/AAAAAAAAChg/sJW01omsAFU/s400/ss6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1496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60032" y="1628800"/>
            <a:ext cx="3923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 smtClean="0">
                <a:latin typeface="+mn-lt"/>
              </a:rPr>
              <a:t>Alteración de la membrana</a:t>
            </a:r>
            <a:endParaRPr lang="es-ES" sz="3200" dirty="0">
              <a:latin typeface="+mn-lt"/>
            </a:endParaRPr>
          </a:p>
        </p:txBody>
      </p:sp>
      <p:sp>
        <p:nvSpPr>
          <p:cNvPr id="5" name="4 Señal de prohibido"/>
          <p:cNvSpPr/>
          <p:nvPr/>
        </p:nvSpPr>
        <p:spPr>
          <a:xfrm>
            <a:off x="611560" y="2420888"/>
            <a:ext cx="3816424" cy="3600400"/>
          </a:xfrm>
          <a:prstGeom prst="noSmoking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076" name="Picture 4" descr="http://2.bp.blogspot.com/_bXiAT6MOo8E/S2T-jvE9-DI/AAAAAAAACKc/WqHdmZylVpg/s640/membrana_plasmat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15" y="2924943"/>
            <a:ext cx="3437425" cy="3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47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rgbClr val="B58A3C"/>
      </a:dk1>
      <a:lt1>
        <a:sysClr val="window" lastClr="FFFFFF"/>
      </a:lt1>
      <a:dk2>
        <a:srgbClr val="B58A3C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vestiga I+D+i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525</Words>
  <Application>Microsoft Office PowerPoint</Application>
  <PresentationFormat>Presentación en pantalla (4:3)</PresentationFormat>
  <Paragraphs>189</Paragraphs>
  <Slides>29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MS Mincho</vt:lpstr>
      <vt:lpstr>Arial</vt:lpstr>
      <vt:lpstr>Calibri</vt:lpstr>
      <vt:lpstr>Courier New</vt:lpstr>
      <vt:lpstr>Times New Roman</vt:lpstr>
      <vt:lpstr>Verdana</vt:lpstr>
      <vt:lpstr>Tema de Office</vt:lpstr>
      <vt:lpstr>VI Congreso INVESTIGA I+D+i</vt:lpstr>
      <vt:lpstr>Índice</vt:lpstr>
      <vt:lpstr>Grupo Investigador</vt:lpstr>
      <vt:lpstr>Grupo Investigador</vt:lpstr>
      <vt:lpstr>Presentación de PowerPoint</vt:lpstr>
      <vt:lpstr>Presentación de PowerPoint</vt:lpstr>
      <vt:lpstr>Presentación de PowerPoint</vt:lpstr>
      <vt:lpstr>Tipos de resistencia</vt:lpstr>
      <vt:lpstr>Mecanismos de acción</vt:lpstr>
      <vt:lpstr>Presentación de PowerPoint</vt:lpstr>
      <vt:lpstr>Presentación de PowerPoint</vt:lpstr>
      <vt:lpstr>Historia</vt:lpstr>
      <vt:lpstr>Causas</vt:lpstr>
      <vt:lpstr>Causas</vt:lpstr>
      <vt:lpstr>Causas</vt:lpstr>
      <vt:lpstr>Efectos</vt:lpstr>
      <vt:lpstr>Evolución</vt:lpstr>
      <vt:lpstr>Centros de investigación</vt:lpstr>
      <vt:lpstr>Centros de investigación</vt:lpstr>
      <vt:lpstr>Inversión</vt:lpstr>
      <vt:lpstr>¿Debería invertirse más?</vt:lpstr>
      <vt:lpstr>Presentación de PowerPoint</vt:lpstr>
      <vt:lpstr>Presentación de PowerPoint</vt:lpstr>
      <vt:lpstr>Presentación de PowerPoint</vt:lpstr>
      <vt:lpstr>Presentación de PowerPoint</vt:lpstr>
      <vt:lpstr>Tú decides…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 fin de semana de la Investigación</dc:title>
  <dc:creator>JOSE ALBERTO</dc:creator>
  <cp:lastModifiedBy>David Bandu</cp:lastModifiedBy>
  <cp:revision>113</cp:revision>
  <dcterms:created xsi:type="dcterms:W3CDTF">2010-04-26T10:24:20Z</dcterms:created>
  <dcterms:modified xsi:type="dcterms:W3CDTF">2015-05-23T19:14:21Z</dcterms:modified>
</cp:coreProperties>
</file>