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3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4660"/>
  </p:normalViewPr>
  <p:slideViewPr>
    <p:cSldViewPr>
      <p:cViewPr>
        <p:scale>
          <a:sx n="60" d="100"/>
          <a:sy n="60" d="100"/>
        </p:scale>
        <p:origin x="-7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E3F-6B64-4E4A-A7FE-92D2907CFF82}" type="datetimeFigureOut">
              <a:rPr lang="en-US"/>
              <a:pPr>
                <a:defRPr/>
              </a:pPr>
              <a:t>5/23/2015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E2B177-7104-49D2-BF35-0D1054A268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4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BAC1C-300C-4BAE-9B58-8A211B8A35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Comparaciones</a:t>
            </a:r>
            <a:r>
              <a:rPr lang="es-ES" baseline="0" dirty="0" smtClean="0"/>
              <a:t> de las cosas para hacerlo mas visual.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B177-7104-49D2-BF35-0D1054A268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6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Aunque no lo sabían…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B177-7104-49D2-BF35-0D1054A268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72C7-5E4A-4C63-809B-652A7E56D3A3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DB48-424B-480C-95F2-D6A49426A906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30B8AD-2FA5-472F-B108-AE6A963A6A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E735-C164-48BE-A154-F2CF49C20429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9E9E30-2087-4B96-B4DB-E9808F1198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681B-1E4B-4132-AF2E-A5DC3CDA76B6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3468-7914-4D5A-AFF0-9D35993EFE4E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777E-AE50-4815-BBD2-86B98AE4AC99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D43123-93CB-42A2-9CEA-DC374FDCAF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7A85-18A2-40B3-96A1-8494314CBC7E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A20473-DF26-4381-BB3D-A0A76E6546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450A-D81A-455D-9687-241DA186F20C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A142-DD45-4BDC-B497-B1D99AA7A073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98B0-F4FF-4EE2-9C84-AF12FB2D2E89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C96C62-6C1B-4DDF-B9C3-74DDBB345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DF33-6749-4A5C-A3B7-6C1EAA687B1C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0B5AAD-93AF-45C9-AA31-6F90AC726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rgi\Documents\Short%20Hidrofobia.mp4" TargetMode="External"/><Relationship Id="rId4" Type="http://schemas.openxmlformats.org/officeDocument/2006/relationships/hyperlink" Target="https://youtu.be/BvTkefJHfC0?t=19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smtClean="0"/>
              <a:t>VI Congreso INVESTIGA I+D+i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8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79388" y="3357563"/>
            <a:ext cx="8750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Nanotecnología y Nuevos Materiales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  <a:cs typeface="+mn-cs"/>
              </a:rPr>
              <a:t>Nanotecnología para llevar puesta</a:t>
            </a:r>
            <a:endParaRPr lang="es-ES" sz="2800" u="sng" dirty="0">
              <a:latin typeface="+mj-lt"/>
              <a:cs typeface="+mn-cs"/>
            </a:endParaRPr>
          </a:p>
        </p:txBody>
      </p:sp>
      <p:pic>
        <p:nvPicPr>
          <p:cNvPr id="13320" name="Imagen 5" descr="sant_universidades_negativ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" y="5596210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837" y="5808141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803" y="5786710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0409" y="5669012"/>
            <a:ext cx="927547" cy="92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38380"/>
            <a:ext cx="3312368" cy="319944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571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7377"/>
            <a:ext cx="8100392" cy="4506529"/>
          </a:xfrm>
        </p:spPr>
      </p:pic>
      <p:sp>
        <p:nvSpPr>
          <p:cNvPr id="7" name="6 CuadroTexto"/>
          <p:cNvSpPr txBox="1"/>
          <p:nvPr/>
        </p:nvSpPr>
        <p:spPr>
          <a:xfrm>
            <a:off x="6468180" y="577390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s</a:t>
            </a:r>
            <a:r>
              <a:rPr lang="es-ES" dirty="0" smtClean="0">
                <a:solidFill>
                  <a:srgbClr val="FFC000"/>
                </a:solidFill>
              </a:rPr>
              <a:t>tatnano.com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4744"/>
            <a:ext cx="2009524" cy="800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75856" y="15719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general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660232" y="2636912"/>
            <a:ext cx="151216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7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11560" y="1604090"/>
            <a:ext cx="1729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s-E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extiles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90578" y="1698686"/>
            <a:ext cx="170110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Militares</a:t>
            </a:r>
            <a:endParaRPr lang="es-E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9698" name="Picture 2" descr="http://www.novhogar.com/wp-content/uploads/2012/07/5962ca_13c575e0049534fc507538fc488fe9d51-e1377863882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73332"/>
            <a:ext cx="3240360" cy="171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larazon.com.co/wp-content/uploads/2014/12/remato-chaleco-antibalas-nivel-3placas-8mm-talla-36-40-op4-11023-MLM20038192449_012014-F.jpg"/>
          <p:cNvPicPr>
            <a:picLocks noChangeAspect="1" noChangeArrowheads="1"/>
          </p:cNvPicPr>
          <p:nvPr/>
        </p:nvPicPr>
        <p:blipFill>
          <a:blip r:embed="rId3" cstate="print"/>
          <a:srcRect t="10621" b="12962"/>
          <a:stretch>
            <a:fillRect/>
          </a:stretch>
        </p:blipFill>
        <p:spPr bwMode="auto">
          <a:xfrm>
            <a:off x="5436096" y="2204864"/>
            <a:ext cx="3240360" cy="175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://www.novhogar.com/wp-content/uploads/2012/07/5962ca_13c575e0049534fc507538fc488fe9d51-e13778638827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4707256"/>
            <a:ext cx="3240360" cy="169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652036" y="4162724"/>
            <a:ext cx="1988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Medicina</a:t>
            </a:r>
            <a:endParaRPr lang="es-E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" name="Picture 2" descr="http://www.novhogar.com/wp-content/uploads/2012/07/5962ca_13c575e0049534fc507538fc488fe9d51-e137786388275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7742" y="4637370"/>
            <a:ext cx="3161277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"/>
          <p:cNvSpPr/>
          <p:nvPr/>
        </p:nvSpPr>
        <p:spPr>
          <a:xfrm>
            <a:off x="5292080" y="4149080"/>
            <a:ext cx="2315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Cosmética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2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Textiles </a:t>
            </a:r>
            <a:r>
              <a:rPr lang="es-ES" dirty="0" err="1" smtClean="0"/>
              <a:t>Hidrofóbicos</a:t>
            </a:r>
            <a:endParaRPr lang="es-ES" dirty="0"/>
          </a:p>
        </p:txBody>
      </p:sp>
      <p:pic>
        <p:nvPicPr>
          <p:cNvPr id="4" name="Short Hidrofobi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5472608" cy="410445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691680" y="63093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https://youtu.be/BvTkefJHfC0?t=197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Textiles </a:t>
            </a:r>
            <a:r>
              <a:rPr lang="en-US" dirty="0" err="1" smtClean="0"/>
              <a:t>Termocrómicos</a:t>
            </a:r>
            <a:endParaRPr lang="en-US" dirty="0"/>
          </a:p>
        </p:txBody>
      </p:sp>
      <p:pic>
        <p:nvPicPr>
          <p:cNvPr id="30721" name="Picture 1" descr="C:\Users\Sergi\Desktop\Programas\VIDEO PAT\F5A1jWaUuV43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24091"/>
            <a:ext cx="4680520" cy="4453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8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Vendajes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endParaRPr lang="en-US" dirty="0"/>
          </a:p>
        </p:txBody>
      </p:sp>
      <p:pic>
        <p:nvPicPr>
          <p:cNvPr id="31746" name="Picture 2" descr="http://www.calvoizquierdo.es/wp-content/uploads/2013/01/venda_crepe_cn-470x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24050"/>
            <a:ext cx="4476750" cy="300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5148064" y="1844824"/>
            <a:ext cx="3851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Nanosensores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Cambio</a:t>
            </a:r>
            <a:r>
              <a:rPr lang="en-US" sz="2800" dirty="0" smtClean="0"/>
              <a:t> de color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Combate</a:t>
            </a:r>
            <a:r>
              <a:rPr lang="en-US" sz="2800" dirty="0" smtClean="0"/>
              <a:t> </a:t>
            </a:r>
            <a:r>
              <a:rPr lang="en-US" sz="2800" dirty="0" err="1" smtClean="0"/>
              <a:t>infecciones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Ropa</a:t>
            </a:r>
            <a:r>
              <a:rPr lang="en-US" dirty="0" smtClean="0"/>
              <a:t> </a:t>
            </a:r>
            <a:r>
              <a:rPr lang="en-US" dirty="0" err="1" smtClean="0"/>
              <a:t>deportiva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183434" cy="318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disfracesbacanal.es/fotos/FOTOS_WEB_BACANAL/FYCAR/2500/CASCO_RUGBY_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9"/>
            <a:ext cx="2808312" cy="318743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9552" y="51571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Hidrodinámico</a:t>
            </a:r>
            <a:endParaRPr lang="en-U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4860032" y="51571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seguro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259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Militares</a:t>
            </a:r>
            <a:endParaRPr lang="en-US" dirty="0"/>
          </a:p>
        </p:txBody>
      </p:sp>
      <p:pic>
        <p:nvPicPr>
          <p:cNvPr id="34818" name="Picture 2" descr="http://4.bp.blogspot.com/-uTO5C-EmY6M/TZCwA4LeuTI/AAAAAAAAAKU/dUh12DtyB6k/s1600/Chalecos+antibalas_thumb%255B1%255D.jpg"/>
          <p:cNvPicPr>
            <a:picLocks noChangeAspect="1" noChangeArrowheads="1"/>
          </p:cNvPicPr>
          <p:nvPr/>
        </p:nvPicPr>
        <p:blipFill>
          <a:blip r:embed="rId2" cstate="print"/>
          <a:srcRect l="3574" t="2769" r="5278" b="5847"/>
          <a:stretch>
            <a:fillRect/>
          </a:stretch>
        </p:blipFill>
        <p:spPr bwMode="auto">
          <a:xfrm>
            <a:off x="755575" y="2204864"/>
            <a:ext cx="4006263" cy="259228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932040" y="220486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Nanofibras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8x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ligero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431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Nanom</a:t>
            </a:r>
            <a:r>
              <a:rPr lang="en-US" dirty="0" err="1" smtClean="0"/>
              <a:t>edicina</a:t>
            </a:r>
            <a:r>
              <a:rPr lang="en-US" dirty="0" smtClean="0"/>
              <a:t> y </a:t>
            </a:r>
            <a:r>
              <a:rPr lang="en-US" dirty="0" err="1"/>
              <a:t>N</a:t>
            </a:r>
            <a:r>
              <a:rPr lang="en-US" dirty="0" err="1" smtClean="0"/>
              <a:t>anosensores</a:t>
            </a:r>
            <a:endParaRPr lang="en-US" dirty="0"/>
          </a:p>
        </p:txBody>
      </p:sp>
      <p:pic>
        <p:nvPicPr>
          <p:cNvPr id="35842" name="Picture 2" descr="http://www.nanowerk.com/nanotechnology-news/id39011.jpg"/>
          <p:cNvPicPr>
            <a:picLocks noChangeAspect="1" noChangeArrowheads="1"/>
          </p:cNvPicPr>
          <p:nvPr/>
        </p:nvPicPr>
        <p:blipFill>
          <a:blip r:embed="rId2" cstate="print"/>
          <a:srcRect t="19733" b="14986"/>
          <a:stretch>
            <a:fillRect/>
          </a:stretch>
        </p:blipFill>
        <p:spPr bwMode="auto">
          <a:xfrm>
            <a:off x="5092296" y="1913633"/>
            <a:ext cx="3532975" cy="3459584"/>
          </a:xfrm>
          <a:prstGeom prst="rect">
            <a:avLst/>
          </a:prstGeom>
          <a:noFill/>
        </p:spPr>
      </p:pic>
      <p:pic>
        <p:nvPicPr>
          <p:cNvPr id="35844" name="Picture 4" descr="http://www.elpais.com/recorte/20080119elpepunet_2/LCO340/Ies/primera_lentilla_dotada_circuito_electron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98" y="1916832"/>
            <a:ext cx="3456384" cy="3456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7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Implantes</a:t>
            </a:r>
            <a:endParaRPr lang="en-US" dirty="0"/>
          </a:p>
        </p:txBody>
      </p:sp>
      <p:sp>
        <p:nvSpPr>
          <p:cNvPr id="38914" name="AutoShape 2" descr="http://centrodiabetespr.com/wp-content/uploads/2010/11/diabet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centrodiabetespr.com/wp-content/uploads/2010/11/diabet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567547" cy="2376264"/>
          </a:xfrm>
          <a:prstGeom prst="rect">
            <a:avLst/>
          </a:prstGeom>
          <a:noFill/>
        </p:spPr>
      </p:pic>
      <p:pic>
        <p:nvPicPr>
          <p:cNvPr id="38918" name="Picture 6" descr="http://www.purasalud.net/wp-content/uploads/2013/03/corazon-rea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118" y="1556792"/>
            <a:ext cx="2682322" cy="3786808"/>
          </a:xfrm>
          <a:prstGeom prst="rect">
            <a:avLst/>
          </a:prstGeom>
          <a:noFill/>
        </p:spPr>
      </p:pic>
      <p:pic>
        <p:nvPicPr>
          <p:cNvPr id="38920" name="Picture 8" descr="http://www.agenciadenoticias.unal.edu.co/uploads/pics/AgenciaUN_1027_2_22.jpg"/>
          <p:cNvPicPr>
            <a:picLocks noChangeAspect="1" noChangeArrowheads="1"/>
          </p:cNvPicPr>
          <p:nvPr/>
        </p:nvPicPr>
        <p:blipFill>
          <a:blip r:embed="rId4" cstate="print"/>
          <a:srcRect r="51042" b="35426"/>
          <a:stretch>
            <a:fillRect/>
          </a:stretch>
        </p:blipFill>
        <p:spPr bwMode="auto">
          <a:xfrm>
            <a:off x="2339752" y="4149080"/>
            <a:ext cx="2880320" cy="249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23527" y="1600199"/>
            <a:ext cx="8677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Torres Fernandez de </a:t>
            </a:r>
            <a:r>
              <a:rPr lang="en-US" sz="1600" dirty="0" err="1" smtClean="0">
                <a:latin typeface="+mn-lt"/>
                <a:cs typeface="+mn-cs"/>
              </a:rPr>
              <a:t>Sevilla</a:t>
            </a:r>
            <a:r>
              <a:rPr lang="en-US" sz="1600" dirty="0" smtClean="0">
                <a:latin typeface="+mn-lt"/>
                <a:cs typeface="+mn-cs"/>
              </a:rPr>
              <a:t>, Manuel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Alvero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Roldán</a:t>
            </a:r>
            <a:r>
              <a:rPr lang="en-US" sz="1600" dirty="0" smtClean="0">
                <a:latin typeface="+mn-lt"/>
                <a:cs typeface="+mn-cs"/>
              </a:rPr>
              <a:t>, Francisco Javier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Bruat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Gaudó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Sergi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De La Torre </a:t>
            </a:r>
            <a:r>
              <a:rPr lang="en-US" sz="1600" dirty="0" err="1" smtClean="0">
                <a:latin typeface="+mn-lt"/>
                <a:cs typeface="+mn-cs"/>
              </a:rPr>
              <a:t>Carreira</a:t>
            </a:r>
            <a:r>
              <a:rPr lang="en-US" sz="1600" dirty="0" smtClean="0">
                <a:latin typeface="+mn-lt"/>
                <a:cs typeface="+mn-cs"/>
              </a:rPr>
              <a:t>, Álvaro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Del </a:t>
            </a:r>
            <a:r>
              <a:rPr lang="en-US" sz="1600" dirty="0" err="1" smtClean="0">
                <a:latin typeface="+mn-lt"/>
                <a:cs typeface="+mn-cs"/>
              </a:rPr>
              <a:t>Pozo</a:t>
            </a:r>
            <a:r>
              <a:rPr lang="en-US" sz="1600" dirty="0" smtClean="0">
                <a:latin typeface="+mn-lt"/>
                <a:cs typeface="+mn-cs"/>
              </a:rPr>
              <a:t> Medina, Marta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Fatjó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Lluró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Mónica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Fernández</a:t>
            </a:r>
            <a:r>
              <a:rPr lang="en-US" sz="1600" dirty="0" smtClean="0">
                <a:latin typeface="+mn-lt"/>
                <a:cs typeface="+mn-cs"/>
              </a:rPr>
              <a:t> Molina, Mar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Gimbernat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Mayol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Júlia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González </a:t>
            </a:r>
            <a:r>
              <a:rPr lang="en-US" sz="1600" dirty="0" err="1" smtClean="0">
                <a:latin typeface="+mn-lt"/>
                <a:cs typeface="+mn-cs"/>
              </a:rPr>
              <a:t>Herrero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María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Herrero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Cabrero</a:t>
            </a:r>
            <a:r>
              <a:rPr lang="en-US" sz="1600" dirty="0" smtClean="0">
                <a:latin typeface="+mn-lt"/>
                <a:cs typeface="+mn-cs"/>
              </a:rPr>
              <a:t>, Carmen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SECRETARIO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Juan </a:t>
            </a:r>
            <a:r>
              <a:rPr lang="en-US" sz="1600" dirty="0" err="1" smtClean="0">
                <a:latin typeface="+mn-lt"/>
                <a:cs typeface="+mn-cs"/>
              </a:rPr>
              <a:t>Ivars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Miñana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Hidalgo </a:t>
            </a:r>
            <a:r>
              <a:rPr lang="en-US" sz="1600" dirty="0" err="1" smtClean="0">
                <a:latin typeface="+mn-lt"/>
                <a:cs typeface="+mn-cs"/>
              </a:rPr>
              <a:t>García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Ainhoa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Madrid Medina, Alfredo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Molpeceres</a:t>
            </a:r>
            <a:r>
              <a:rPr lang="en-US" sz="1600" dirty="0" smtClean="0">
                <a:latin typeface="+mn-lt"/>
                <a:cs typeface="+mn-cs"/>
              </a:rPr>
              <a:t> Mingo, Daniel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Reinoso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Alzórrix</a:t>
            </a:r>
            <a:r>
              <a:rPr lang="en-US" sz="1600" dirty="0" smtClean="0">
                <a:latin typeface="+mn-lt"/>
                <a:cs typeface="+mn-cs"/>
              </a:rPr>
              <a:t>, Irene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Roselló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Tronchoni</a:t>
            </a:r>
            <a:r>
              <a:rPr lang="en-US" sz="1600" dirty="0" smtClean="0">
                <a:latin typeface="+mn-lt"/>
                <a:cs typeface="+mn-cs"/>
              </a:rPr>
              <a:t>, Andrea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Sepúlveda</a:t>
            </a:r>
            <a:r>
              <a:rPr lang="en-US" sz="1600" dirty="0" smtClean="0">
                <a:latin typeface="+mn-lt"/>
                <a:cs typeface="+mn-cs"/>
              </a:rPr>
              <a:t> Cabanas, Miguel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smtClean="0">
                <a:latin typeface="+mn-lt"/>
                <a:cs typeface="+mn-cs"/>
              </a:rPr>
              <a:t>Torres </a:t>
            </a:r>
            <a:r>
              <a:rPr lang="en-US" sz="1600" dirty="0" err="1" smtClean="0">
                <a:latin typeface="+mn-lt"/>
                <a:cs typeface="+mn-cs"/>
              </a:rPr>
              <a:t>Fernández</a:t>
            </a:r>
            <a:r>
              <a:rPr lang="en-US" sz="1600" dirty="0" smtClean="0">
                <a:latin typeface="+mn-lt"/>
                <a:cs typeface="+mn-cs"/>
              </a:rPr>
              <a:t> De </a:t>
            </a:r>
            <a:r>
              <a:rPr lang="en-US" sz="1600" dirty="0" err="1" smtClean="0">
                <a:latin typeface="+mn-lt"/>
                <a:cs typeface="+mn-cs"/>
              </a:rPr>
              <a:t>Sevilla</a:t>
            </a:r>
            <a:r>
              <a:rPr lang="en-US" sz="1600" dirty="0" smtClean="0">
                <a:latin typeface="+mn-lt"/>
                <a:cs typeface="+mn-cs"/>
              </a:rPr>
              <a:t>, Manuel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Torrico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García</a:t>
            </a:r>
            <a:r>
              <a:rPr lang="en-US" sz="1600" dirty="0" smtClean="0">
                <a:latin typeface="+mn-lt"/>
                <a:cs typeface="+mn-cs"/>
              </a:rPr>
              <a:t>, Anna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Urcelay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Ganzabal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Lucía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dirty="0" err="1" smtClean="0">
                <a:latin typeface="+mn-lt"/>
                <a:cs typeface="+mn-cs"/>
              </a:rPr>
              <a:t>Villaescusa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Escudero</a:t>
            </a:r>
            <a:r>
              <a:rPr lang="en-US" sz="1600" dirty="0" smtClean="0">
                <a:latin typeface="+mn-lt"/>
                <a:cs typeface="+mn-cs"/>
              </a:rPr>
              <a:t>, Gustavo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 smtClean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MODERADOR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Raúl</a:t>
            </a:r>
            <a:r>
              <a:rPr lang="en-US" sz="1600" dirty="0" smtClean="0">
                <a:latin typeface="+mn-lt"/>
                <a:cs typeface="+mn-cs"/>
              </a:rPr>
              <a:t> Ortiz Nieto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400" dirty="0" smtClean="0">
              <a:latin typeface="+mn-lt"/>
              <a:cs typeface="+mn-cs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Grupo Investigador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74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Cirugía</a:t>
            </a:r>
            <a:r>
              <a:rPr lang="en-US" dirty="0" smtClean="0"/>
              <a:t> </a:t>
            </a:r>
            <a:r>
              <a:rPr lang="en-US" dirty="0" err="1" smtClean="0"/>
              <a:t>Reconstructiva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8568952" cy="4525963"/>
          </a:xfrm>
        </p:spPr>
        <p:txBody>
          <a:bodyPr/>
          <a:lstStyle/>
          <a:p>
            <a:r>
              <a:rPr lang="en-US" dirty="0" err="1" smtClean="0"/>
              <a:t>Hidrogel</a:t>
            </a:r>
            <a:endParaRPr lang="en-US" dirty="0" smtClean="0"/>
          </a:p>
          <a:p>
            <a:r>
              <a:rPr lang="en-US" dirty="0" err="1" smtClean="0"/>
              <a:t>Reducción</a:t>
            </a:r>
            <a:r>
              <a:rPr lang="en-US" dirty="0" smtClean="0"/>
              <a:t> del </a:t>
            </a:r>
            <a:r>
              <a:rPr lang="en-US" dirty="0" err="1" smtClean="0"/>
              <a:t>rechazo</a:t>
            </a:r>
            <a:endParaRPr lang="en-US" dirty="0"/>
          </a:p>
        </p:txBody>
      </p:sp>
      <p:pic>
        <p:nvPicPr>
          <p:cNvPr id="37890" name="Picture 2" descr="http://germancardenasgil.com/website/images/german/notas/cirugia-plastica-con-un-cirujano-plastico-german-cardenas-gil-cirugia-c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5"/>
            <a:ext cx="4752528" cy="3118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Cosmética</a:t>
            </a:r>
            <a:endParaRPr lang="en-US" dirty="0"/>
          </a:p>
        </p:txBody>
      </p:sp>
      <p:pic>
        <p:nvPicPr>
          <p:cNvPr id="36866" name="Picture 2" descr="http://i00.i.aliimg.com/photo/v0/105568426/Guimiin_Sun_Block_Moisturizer_SPF_25_Nano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665" y="1813520"/>
            <a:ext cx="1628775" cy="4495800"/>
          </a:xfrm>
          <a:prstGeom prst="rect">
            <a:avLst/>
          </a:prstGeom>
          <a:noFill/>
        </p:spPr>
      </p:pic>
      <p:pic>
        <p:nvPicPr>
          <p:cNvPr id="36870" name="Picture 6" descr="http://img02.lavanguardia.com/2014/09/05/Recreacion-digital-del-cambio-_54414693067_54028874188_960_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371925"/>
            <a:ext cx="3235183" cy="2153419"/>
          </a:xfrm>
          <a:prstGeom prst="rect">
            <a:avLst/>
          </a:prstGeom>
          <a:noFill/>
        </p:spPr>
      </p:pic>
      <p:pic>
        <p:nvPicPr>
          <p:cNvPr id="36872" name="Picture 8" descr="http://lainfo.es/en/wp-content/uploads/lainfo.es-8841-consejos-crema-so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3312368" cy="2208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4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Militar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Legislación específica</a:t>
            </a:r>
            <a:r>
              <a:rPr lang="es-ES" dirty="0" smtClean="0">
                <a:sym typeface="Wingdings" panose="05000000000000000000" pitchFamily="2" charset="2"/>
              </a:rPr>
              <a:t> mejora regulación</a:t>
            </a:r>
            <a:endParaRPr lang="es-E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s-ES" dirty="0" err="1" smtClean="0">
                <a:sym typeface="Wingdings" panose="05000000000000000000" pitchFamily="2" charset="2"/>
              </a:rPr>
              <a:t>Ecologíamétodos</a:t>
            </a:r>
            <a:r>
              <a:rPr lang="es-ES" dirty="0" smtClean="0">
                <a:sym typeface="Wingdings" panose="05000000000000000000" pitchFamily="2" charset="2"/>
              </a:rPr>
              <a:t> descontaminantes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Toxicidad</a:t>
            </a:r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9156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Gráficos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84" y="1600200"/>
            <a:ext cx="63330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1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2534" t="21212" r="37860" b="13825"/>
          <a:stretch>
            <a:fillRect/>
          </a:stretch>
        </p:blipFill>
        <p:spPr bwMode="auto">
          <a:xfrm>
            <a:off x="1259632" y="1268760"/>
            <a:ext cx="6958367" cy="47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 Imagen" descr="po.png"/>
          <p:cNvPicPr/>
          <p:nvPr/>
        </p:nvPicPr>
        <p:blipFill rotWithShape="1">
          <a:blip r:embed="rId3" cstate="print"/>
          <a:srcRect l="6421" t="6959" r="4944" b="29056"/>
          <a:stretch/>
        </p:blipFill>
        <p:spPr>
          <a:xfrm>
            <a:off x="1763688" y="1484784"/>
            <a:ext cx="6084676" cy="480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1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Futuro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ES" dirty="0" smtClean="0"/>
              <a:t>Imaginas que… 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904656" cy="31239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33" y="2058455"/>
            <a:ext cx="5857456" cy="356080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8339"/>
            <a:ext cx="3816424" cy="357066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" y="2228627"/>
            <a:ext cx="7554309" cy="317222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96" y="2073687"/>
            <a:ext cx="4104456" cy="33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roforum\Downloads\foto instagram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r="130" b="17661"/>
          <a:stretch/>
        </p:blipFill>
        <p:spPr bwMode="auto">
          <a:xfrm>
            <a:off x="5076056" y="487644"/>
            <a:ext cx="3790940" cy="530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462824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2"/>
            <a:ext cx="9144000" cy="6912768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560650" cy="382103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93" y="4365104"/>
            <a:ext cx="1440160" cy="15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Indice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42938" y="1357313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Libre, pero deben cubrirse</a:t>
            </a:r>
          </a:p>
          <a:p>
            <a:pPr algn="just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Tiempo 20 min + 10 preguntas</a:t>
            </a:r>
          </a:p>
          <a:p>
            <a:pPr algn="just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Debe haber una parte importante de aportación, no sólo descripción ocupando al menos el 30% de la presentación</a:t>
            </a:r>
          </a:p>
          <a:p>
            <a:pPr algn="just">
              <a:buFontTx/>
              <a:buChar char="•"/>
              <a:defRPr/>
            </a:pPr>
            <a:endParaRPr lang="es-E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¿Por qué el tema es importante?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¿Qué problemas resuelve?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¿Cuál es el estado de la ciencia y la tecnología a nivel español?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Cuál es en estado de la ciencia y la tecnología a nivel mundial?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¿Cuáles son los principales centros investigadores en España y en Europa en éste campo?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¿Por qué necesitan inversión en éste campo, en qué se gasta el presupuesto?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¿Cómo revierte la inversión que se haga en éste campo  en la sociedad?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83" y="1600200"/>
            <a:ext cx="5211034" cy="4525963"/>
          </a:xfrm>
        </p:spPr>
      </p:pic>
      <p:cxnSp>
        <p:nvCxnSpPr>
          <p:cNvPr id="6" name="5 Conector recto de flecha"/>
          <p:cNvCxnSpPr/>
          <p:nvPr/>
        </p:nvCxnSpPr>
        <p:spPr>
          <a:xfrm flipV="1">
            <a:off x="2826494" y="3356992"/>
            <a:ext cx="2880320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 rot="19397344">
            <a:off x="3074646" y="374749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</a:rPr>
              <a:t>80.000 </a:t>
            </a:r>
            <a:r>
              <a:rPr lang="es-ES" sz="2400" dirty="0" err="1" smtClean="0">
                <a:solidFill>
                  <a:srgbClr val="002060"/>
                </a:solidFill>
              </a:rPr>
              <a:t>nM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7637"/>
            <a:ext cx="8229600" cy="3811088"/>
          </a:xfrm>
        </p:spPr>
      </p:pic>
    </p:spTree>
    <p:extLst>
      <p:ext uri="{BB962C8B-B14F-4D97-AF65-F5344CB8AC3E}">
        <p14:creationId xmlns:p14="http://schemas.microsoft.com/office/powerpoint/2010/main" val="4251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Colaboración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42514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584638" cy="2870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Antigüedad…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2599730" cy="390669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2643447" cy="26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Richard </a:t>
            </a:r>
            <a:r>
              <a:rPr lang="es-ES" dirty="0" err="1" smtClean="0"/>
              <a:t>Feynman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79" y="2780928"/>
            <a:ext cx="2500858" cy="3523936"/>
          </a:xfrm>
        </p:spPr>
      </p:pic>
      <p:sp>
        <p:nvSpPr>
          <p:cNvPr id="5" name="4 CuadroTexto"/>
          <p:cNvSpPr txBox="1"/>
          <p:nvPr/>
        </p:nvSpPr>
        <p:spPr>
          <a:xfrm>
            <a:off x="899592" y="189746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“</a:t>
            </a:r>
            <a:r>
              <a:rPr lang="es-ES" sz="3200" dirty="0" err="1" smtClean="0">
                <a:solidFill>
                  <a:srgbClr val="FFC000"/>
                </a:solidFill>
              </a:rPr>
              <a:t>There´s</a:t>
            </a:r>
            <a:r>
              <a:rPr lang="es-ES" sz="3200" dirty="0" smtClean="0">
                <a:solidFill>
                  <a:srgbClr val="FFC000"/>
                </a:solidFill>
              </a:rPr>
              <a:t> </a:t>
            </a:r>
            <a:r>
              <a:rPr lang="es-ES" sz="3200" dirty="0" err="1" smtClean="0">
                <a:solidFill>
                  <a:srgbClr val="FFC000"/>
                </a:solidFill>
              </a:rPr>
              <a:t>plenty</a:t>
            </a:r>
            <a:r>
              <a:rPr lang="es-ES" sz="3200" dirty="0" smtClean="0">
                <a:solidFill>
                  <a:srgbClr val="FFC000"/>
                </a:solidFill>
              </a:rPr>
              <a:t> of </a:t>
            </a:r>
            <a:r>
              <a:rPr lang="es-ES" sz="3200" dirty="0" err="1" smtClean="0">
                <a:solidFill>
                  <a:srgbClr val="FFC000"/>
                </a:solidFill>
              </a:rPr>
              <a:t>room</a:t>
            </a:r>
            <a:r>
              <a:rPr lang="es-ES" sz="3200" dirty="0" smtClean="0">
                <a:solidFill>
                  <a:srgbClr val="FFC000"/>
                </a:solidFill>
              </a:rPr>
              <a:t> at </a:t>
            </a:r>
            <a:r>
              <a:rPr lang="es-ES" sz="3200" dirty="0" err="1" smtClean="0">
                <a:solidFill>
                  <a:srgbClr val="FFC000"/>
                </a:solidFill>
              </a:rPr>
              <a:t>the</a:t>
            </a:r>
            <a:r>
              <a:rPr lang="es-ES" sz="3200" dirty="0" smtClean="0">
                <a:solidFill>
                  <a:srgbClr val="FFC000"/>
                </a:solidFill>
              </a:rPr>
              <a:t> </a:t>
            </a:r>
            <a:r>
              <a:rPr lang="es-ES" sz="3200" dirty="0" err="1" smtClean="0">
                <a:solidFill>
                  <a:srgbClr val="FFC000"/>
                </a:solidFill>
              </a:rPr>
              <a:t>bottom</a:t>
            </a:r>
            <a:r>
              <a:rPr lang="es-ES" sz="3200" dirty="0" smtClean="0">
                <a:solidFill>
                  <a:srgbClr val="FFC000"/>
                </a:solidFill>
              </a:rPr>
              <a:t>”</a:t>
            </a:r>
            <a:endParaRPr lang="es-E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Manipulación de la materia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3299"/>
            <a:ext cx="3652000" cy="292038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64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354</Words>
  <Application>Microsoft Office PowerPoint</Application>
  <PresentationFormat>Presentación en pantalla (4:3)</PresentationFormat>
  <Paragraphs>108</Paragraphs>
  <Slides>27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VI Congreso INVESTIGA I+D+i</vt:lpstr>
      <vt:lpstr>Grupo Investigador</vt:lpstr>
      <vt:lpstr>Presentación de PowerPoint</vt:lpstr>
      <vt:lpstr>INTRODUCCIÓN</vt:lpstr>
      <vt:lpstr>Comparación</vt:lpstr>
      <vt:lpstr>Colaboración</vt:lpstr>
      <vt:lpstr>Antigüedad…</vt:lpstr>
      <vt:lpstr>Richard Feynman</vt:lpstr>
      <vt:lpstr>Manipulación de la materia</vt:lpstr>
      <vt:lpstr>Sistemas</vt:lpstr>
      <vt:lpstr>Presentación de PowerPoint</vt:lpstr>
      <vt:lpstr>Aplicaciones</vt:lpstr>
      <vt:lpstr>Textiles Hidrofóbicos</vt:lpstr>
      <vt:lpstr>Textiles Termocrómicos</vt:lpstr>
      <vt:lpstr>Vendajes Inteligentes</vt:lpstr>
      <vt:lpstr>Ropa deportiva</vt:lpstr>
      <vt:lpstr>Militares</vt:lpstr>
      <vt:lpstr>Nanomedicina y Nanosensores</vt:lpstr>
      <vt:lpstr>Implantes</vt:lpstr>
      <vt:lpstr>Cirugía Reconstructiva</vt:lpstr>
      <vt:lpstr>Cosmética</vt:lpstr>
      <vt:lpstr>Ética</vt:lpstr>
      <vt:lpstr>Gráficos</vt:lpstr>
      <vt:lpstr>Presentación de PowerPoint</vt:lpstr>
      <vt:lpstr>Futuro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Euroforum</cp:lastModifiedBy>
  <cp:revision>53</cp:revision>
  <dcterms:created xsi:type="dcterms:W3CDTF">2010-04-26T10:24:20Z</dcterms:created>
  <dcterms:modified xsi:type="dcterms:W3CDTF">2015-05-23T19:41:55Z</dcterms:modified>
</cp:coreProperties>
</file>